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</p:sldMasterIdLst>
  <p:notesMasterIdLst>
    <p:notesMasterId r:id="rId23"/>
  </p:notesMasterIdLst>
  <p:handoutMasterIdLst>
    <p:handoutMasterId r:id="rId24"/>
  </p:handoutMasterIdLst>
  <p:sldIdLst>
    <p:sldId id="358" r:id="rId5"/>
    <p:sldId id="350" r:id="rId6"/>
    <p:sldId id="334" r:id="rId7"/>
    <p:sldId id="316" r:id="rId8"/>
    <p:sldId id="351" r:id="rId9"/>
    <p:sldId id="342" r:id="rId10"/>
    <p:sldId id="328" r:id="rId11"/>
    <p:sldId id="355" r:id="rId12"/>
    <p:sldId id="356" r:id="rId13"/>
    <p:sldId id="352" r:id="rId14"/>
    <p:sldId id="353" r:id="rId15"/>
    <p:sldId id="337" r:id="rId16"/>
    <p:sldId id="357" r:id="rId17"/>
    <p:sldId id="343" r:id="rId18"/>
    <p:sldId id="324" r:id="rId19"/>
    <p:sldId id="336" r:id="rId20"/>
    <p:sldId id="354" r:id="rId21"/>
    <p:sldId id="34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4F02B0-1D6F-C4F5-B7C7-A365A0ECE1B0}" v="10" dt="2025-03-11T08:58:19.488"/>
    <p1510:client id="{6C901B8F-E8F5-6373-1666-61FF1C8ECA80}" v="308" dt="2025-03-10T21:33:33.606"/>
  </p1510:revLst>
</p1510:revInfo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72"/>
      </p:cViewPr>
      <p:guideLst>
        <p:guide orient="horz" pos="1392"/>
        <p:guide pos="7056"/>
        <p:guide orient="horz" pos="316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6C901B8F-E8F5-6373-1666-61FF1C8ECA80}"/>
    <pc:docChg chg="modSld">
      <pc:chgData name="" userId="" providerId="" clId="Web-{6C901B8F-E8F5-6373-1666-61FF1C8ECA80}" dt="2025-03-10T12:18:57.275" v="1" actId="20577"/>
      <pc:docMkLst>
        <pc:docMk/>
      </pc:docMkLst>
      <pc:sldChg chg="modSp">
        <pc:chgData name="" userId="" providerId="" clId="Web-{6C901B8F-E8F5-6373-1666-61FF1C8ECA80}" dt="2025-03-10T12:18:57.275" v="1" actId="20577"/>
        <pc:sldMkLst>
          <pc:docMk/>
          <pc:sldMk cId="1470982869" sldId="350"/>
        </pc:sldMkLst>
        <pc:spChg chg="mod">
          <ac:chgData name="" userId="" providerId="" clId="Web-{6C901B8F-E8F5-6373-1666-61FF1C8ECA80}" dt="2025-03-10T12:18:57.275" v="1" actId="20577"/>
          <ac:spMkLst>
            <pc:docMk/>
            <pc:sldMk cId="1470982869" sldId="350"/>
            <ac:spMk id="7" creationId="{D007FA7B-AEEF-4171-A4EC-49065D7658F8}"/>
          </ac:spMkLst>
        </pc:spChg>
      </pc:sldChg>
    </pc:docChg>
  </pc:docChgLst>
  <pc:docChgLst>
    <pc:chgData name="Viktoria Wrobel" userId="S::friederike.wrobel@studium.uni-hamburg.de::140a67d7-4c48-4d36-85ae-f02435e6cc12" providerId="AD" clId="Web-{6C901B8F-E8F5-6373-1666-61FF1C8ECA80}"/>
    <pc:docChg chg="addSld delSld modSld">
      <pc:chgData name="Viktoria Wrobel" userId="S::friederike.wrobel@studium.uni-hamburg.de::140a67d7-4c48-4d36-85ae-f02435e6cc12" providerId="AD" clId="Web-{6C901B8F-E8F5-6373-1666-61FF1C8ECA80}" dt="2025-03-10T21:33:33.606" v="257" actId="1076"/>
      <pc:docMkLst>
        <pc:docMk/>
      </pc:docMkLst>
      <pc:sldChg chg="addSp delSp modSp">
        <pc:chgData name="Viktoria Wrobel" userId="S::friederike.wrobel@studium.uni-hamburg.de::140a67d7-4c48-4d36-85ae-f02435e6cc12" providerId="AD" clId="Web-{6C901B8F-E8F5-6373-1666-61FF1C8ECA80}" dt="2025-03-10T12:26:43.475" v="31"/>
        <pc:sldMkLst>
          <pc:docMk/>
          <pc:sldMk cId="3037812869" sldId="316"/>
        </pc:sldMkLst>
        <pc:spChg chg="add del mod">
          <ac:chgData name="Viktoria Wrobel" userId="S::friederike.wrobel@studium.uni-hamburg.de::140a67d7-4c48-4d36-85ae-f02435e6cc12" providerId="AD" clId="Web-{6C901B8F-E8F5-6373-1666-61FF1C8ECA80}" dt="2025-03-10T12:26:43.475" v="31"/>
          <ac:spMkLst>
            <pc:docMk/>
            <pc:sldMk cId="3037812869" sldId="316"/>
            <ac:spMk id="10" creationId="{6B2278D7-1D16-697D-F4A3-FB7EB9F948A8}"/>
          </ac:spMkLst>
        </pc:spChg>
        <pc:picChg chg="del">
          <ac:chgData name="Viktoria Wrobel" userId="S::friederike.wrobel@studium.uni-hamburg.de::140a67d7-4c48-4d36-85ae-f02435e6cc12" providerId="AD" clId="Web-{6C901B8F-E8F5-6373-1666-61FF1C8ECA80}" dt="2025-03-10T12:26:35.553" v="28"/>
          <ac:picMkLst>
            <pc:docMk/>
            <pc:sldMk cId="3037812869" sldId="316"/>
            <ac:picMk id="6" creationId="{B520C53E-8329-74AB-5229-BCDE630B2E13}"/>
          </ac:picMkLst>
        </pc:picChg>
        <pc:picChg chg="add del mod">
          <ac:chgData name="Viktoria Wrobel" userId="S::friederike.wrobel@studium.uni-hamburg.de::140a67d7-4c48-4d36-85ae-f02435e6cc12" providerId="AD" clId="Web-{6C901B8F-E8F5-6373-1666-61FF1C8ECA80}" dt="2025-03-10T12:24:06.205" v="22"/>
          <ac:picMkLst>
            <pc:docMk/>
            <pc:sldMk cId="3037812869" sldId="316"/>
            <ac:picMk id="7" creationId="{468A52E6-BD26-316E-C1F2-F59E1E6185CE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26:40.413" v="30" actId="1076"/>
          <ac:picMkLst>
            <pc:docMk/>
            <pc:sldMk cId="3037812869" sldId="316"/>
            <ac:picMk id="8" creationId="{6B32C5E5-12D3-6A56-C685-698EB6EC436A}"/>
          </ac:picMkLst>
        </pc:picChg>
      </pc:sldChg>
      <pc:sldChg chg="addSp modSp addAnim delAnim">
        <pc:chgData name="Viktoria Wrobel" userId="S::friederike.wrobel@studium.uni-hamburg.de::140a67d7-4c48-4d36-85ae-f02435e6cc12" providerId="AD" clId="Web-{6C901B8F-E8F5-6373-1666-61FF1C8ECA80}" dt="2025-03-10T21:33:09.574" v="254" actId="20577"/>
        <pc:sldMkLst>
          <pc:docMk/>
          <pc:sldMk cId="2102816447" sldId="324"/>
        </pc:sldMkLst>
        <pc:spChg chg="mod">
          <ac:chgData name="Viktoria Wrobel" userId="S::friederike.wrobel@studium.uni-hamburg.de::140a67d7-4c48-4d36-85ae-f02435e6cc12" providerId="AD" clId="Web-{6C901B8F-E8F5-6373-1666-61FF1C8ECA80}" dt="2025-03-10T13:03:20.708" v="160" actId="14100"/>
          <ac:spMkLst>
            <pc:docMk/>
            <pc:sldMk cId="2102816447" sldId="324"/>
            <ac:spMk id="2" creationId="{88B8FDAA-00CD-846E-A576-B59DFA73F988}"/>
          </ac:spMkLst>
        </pc:spChg>
        <pc:spChg chg="mod">
          <ac:chgData name="Viktoria Wrobel" userId="S::friederike.wrobel@studium.uni-hamburg.de::140a67d7-4c48-4d36-85ae-f02435e6cc12" providerId="AD" clId="Web-{6C901B8F-E8F5-6373-1666-61FF1C8ECA80}" dt="2025-03-10T21:33:09.574" v="254" actId="20577"/>
          <ac:spMkLst>
            <pc:docMk/>
            <pc:sldMk cId="2102816447" sldId="324"/>
            <ac:spMk id="4" creationId="{352B3B4A-6ED2-64D9-BEC7-1B6C66971286}"/>
          </ac:spMkLst>
        </pc:spChg>
        <pc:spChg chg="mod">
          <ac:chgData name="Viktoria Wrobel" userId="S::friederike.wrobel@studium.uni-hamburg.de::140a67d7-4c48-4d36-85ae-f02435e6cc12" providerId="AD" clId="Web-{6C901B8F-E8F5-6373-1666-61FF1C8ECA80}" dt="2025-03-10T12:56:51.619" v="141" actId="20577"/>
          <ac:spMkLst>
            <pc:docMk/>
            <pc:sldMk cId="2102816447" sldId="324"/>
            <ac:spMk id="6" creationId="{62FF1654-306D-262A-D360-5E5C2E6B39E3}"/>
          </ac:spMkLst>
        </pc:spChg>
        <pc:spChg chg="add mod">
          <ac:chgData name="Viktoria Wrobel" userId="S::friederike.wrobel@studium.uni-hamburg.de::140a67d7-4c48-4d36-85ae-f02435e6cc12" providerId="AD" clId="Web-{6C901B8F-E8F5-6373-1666-61FF1C8ECA80}" dt="2025-03-10T13:03:47.349" v="173" actId="20577"/>
          <ac:spMkLst>
            <pc:docMk/>
            <pc:sldMk cId="2102816447" sldId="324"/>
            <ac:spMk id="7" creationId="{6B11BE1B-210A-0708-BD06-6F9C2125694E}"/>
          </ac:spMkLst>
        </pc:spChg>
      </pc:sldChg>
      <pc:sldChg chg="addSp delSp modSp addAnim delAnim modAnim">
        <pc:chgData name="Viktoria Wrobel" userId="S::friederike.wrobel@studium.uni-hamburg.de::140a67d7-4c48-4d36-85ae-f02435e6cc12" providerId="AD" clId="Web-{6C901B8F-E8F5-6373-1666-61FF1C8ECA80}" dt="2025-03-10T12:55:36.632" v="133"/>
        <pc:sldMkLst>
          <pc:docMk/>
          <pc:sldMk cId="3638111570" sldId="328"/>
        </pc:sldMkLst>
        <pc:spChg chg="mod">
          <ac:chgData name="Viktoria Wrobel" userId="S::friederike.wrobel@studium.uni-hamburg.de::140a67d7-4c48-4d36-85ae-f02435e6cc12" providerId="AD" clId="Web-{6C901B8F-E8F5-6373-1666-61FF1C8ECA80}" dt="2025-03-10T12:51:58.033" v="117" actId="20577"/>
          <ac:spMkLst>
            <pc:docMk/>
            <pc:sldMk cId="3638111570" sldId="328"/>
            <ac:spMk id="9" creationId="{61E6A21B-7748-174B-D77E-8EE0B288C7D0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12:51:03.172" v="110"/>
          <ac:spMkLst>
            <pc:docMk/>
            <pc:sldMk cId="3638111570" sldId="328"/>
            <ac:spMk id="12" creationId="{D8E37677-AD0B-DD15-0B5E-D0DE5FBB5563}"/>
          </ac:spMkLst>
        </pc:spChg>
        <pc:picChg chg="add mod">
          <ac:chgData name="Viktoria Wrobel" userId="S::friederike.wrobel@studium.uni-hamburg.de::140a67d7-4c48-4d36-85ae-f02435e6cc12" providerId="AD" clId="Web-{6C901B8F-E8F5-6373-1666-61FF1C8ECA80}" dt="2025-03-10T12:33:29.549" v="58" actId="1076"/>
          <ac:picMkLst>
            <pc:docMk/>
            <pc:sldMk cId="3638111570" sldId="328"/>
            <ac:picMk id="5" creationId="{8704ED0B-3EF9-9F3B-75E1-8956AF6092C9}"/>
          </ac:picMkLst>
        </pc:picChg>
        <pc:picChg chg="del">
          <ac:chgData name="Viktoria Wrobel" userId="S::friederike.wrobel@studium.uni-hamburg.de::140a67d7-4c48-4d36-85ae-f02435e6cc12" providerId="AD" clId="Web-{6C901B8F-E8F5-6373-1666-61FF1C8ECA80}" dt="2025-03-10T12:47:20.009" v="87"/>
          <ac:picMkLst>
            <pc:docMk/>
            <pc:sldMk cId="3638111570" sldId="328"/>
            <ac:picMk id="6" creationId="{1472EB4E-1296-AC66-19FA-B01BB8D8A5F8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33:28.408" v="57" actId="1076"/>
          <ac:picMkLst>
            <pc:docMk/>
            <pc:sldMk cId="3638111570" sldId="328"/>
            <ac:picMk id="7" creationId="{29A7ADA0-8374-0119-C194-DDF481934C55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34:19.660" v="60" actId="1076"/>
          <ac:picMkLst>
            <pc:docMk/>
            <pc:sldMk cId="3638111570" sldId="328"/>
            <ac:picMk id="8" creationId="{6963EE68-E200-E3B3-689D-611D693EF545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35:15.583" v="63" actId="1076"/>
          <ac:picMkLst>
            <pc:docMk/>
            <pc:sldMk cId="3638111570" sldId="328"/>
            <ac:picMk id="10" creationId="{613A0EF3-621C-FB9C-CFA1-3142867356B4}"/>
          </ac:picMkLst>
        </pc:picChg>
        <pc:picChg chg="add del mod">
          <ac:chgData name="Viktoria Wrobel" userId="S::friederike.wrobel@studium.uni-hamburg.de::140a67d7-4c48-4d36-85ae-f02435e6cc12" providerId="AD" clId="Web-{6C901B8F-E8F5-6373-1666-61FF1C8ECA80}" dt="2025-03-10T12:54:40.428" v="125"/>
          <ac:picMkLst>
            <pc:docMk/>
            <pc:sldMk cId="3638111570" sldId="328"/>
            <ac:picMk id="13" creationId="{EBD19D0D-579B-3F4D-3683-58529A8E93D4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54:45.568" v="127" actId="1076"/>
          <ac:picMkLst>
            <pc:docMk/>
            <pc:sldMk cId="3638111570" sldId="328"/>
            <ac:picMk id="14" creationId="{EEB0D8E2-797E-FA4D-7704-AC43E0825A18}"/>
          </ac:picMkLst>
        </pc:picChg>
      </pc:sldChg>
      <pc:sldChg chg="addSp modSp">
        <pc:chgData name="Viktoria Wrobel" userId="S::friederike.wrobel@studium.uni-hamburg.de::140a67d7-4c48-4d36-85ae-f02435e6cc12" providerId="AD" clId="Web-{6C901B8F-E8F5-6373-1666-61FF1C8ECA80}" dt="2025-03-10T12:28:25.853" v="53" actId="20577"/>
        <pc:sldMkLst>
          <pc:docMk/>
          <pc:sldMk cId="2955403071" sldId="334"/>
        </pc:sldMkLst>
        <pc:spChg chg="mod">
          <ac:chgData name="Viktoria Wrobel" userId="S::friederike.wrobel@studium.uni-hamburg.de::140a67d7-4c48-4d36-85ae-f02435e6cc12" providerId="AD" clId="Web-{6C901B8F-E8F5-6373-1666-61FF1C8ECA80}" dt="2025-03-10T12:28:25.853" v="53" actId="20577"/>
          <ac:spMkLst>
            <pc:docMk/>
            <pc:sldMk cId="2955403071" sldId="334"/>
            <ac:spMk id="3" creationId="{DF9A3968-666F-451B-861C-C2E461E9FF8D}"/>
          </ac:spMkLst>
        </pc:spChg>
        <pc:picChg chg="add mod">
          <ac:chgData name="Viktoria Wrobel" userId="S::friederike.wrobel@studium.uni-hamburg.de::140a67d7-4c48-4d36-85ae-f02435e6cc12" providerId="AD" clId="Web-{6C901B8F-E8F5-6373-1666-61FF1C8ECA80}" dt="2025-03-10T12:26:55.507" v="33" actId="1076"/>
          <ac:picMkLst>
            <pc:docMk/>
            <pc:sldMk cId="2955403071" sldId="334"/>
            <ac:picMk id="4" creationId="{609FA254-033E-E256-88C1-3161EDD506EB}"/>
          </ac:picMkLst>
        </pc:picChg>
      </pc:sldChg>
      <pc:sldChg chg="addSp delSp modSp">
        <pc:chgData name="Viktoria Wrobel" userId="S::friederike.wrobel@studium.uni-hamburg.de::140a67d7-4c48-4d36-85ae-f02435e6cc12" providerId="AD" clId="Web-{6C901B8F-E8F5-6373-1666-61FF1C8ECA80}" dt="2025-03-10T21:20:43.262" v="222" actId="20577"/>
        <pc:sldMkLst>
          <pc:docMk/>
          <pc:sldMk cId="1941235776" sldId="337"/>
        </pc:sldMkLst>
        <pc:spChg chg="mod">
          <ac:chgData name="Viktoria Wrobel" userId="S::friederike.wrobel@studium.uni-hamburg.de::140a67d7-4c48-4d36-85ae-f02435e6cc12" providerId="AD" clId="Web-{6C901B8F-E8F5-6373-1666-61FF1C8ECA80}" dt="2025-03-10T21:20:43.262" v="222" actId="20577"/>
          <ac:spMkLst>
            <pc:docMk/>
            <pc:sldMk cId="1941235776" sldId="337"/>
            <ac:spMk id="2" creationId="{8695A271-8875-6BCE-0A4A-542683BB3917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20:51:25.358" v="203"/>
          <ac:spMkLst>
            <pc:docMk/>
            <pc:sldMk cId="1941235776" sldId="337"/>
            <ac:spMk id="5" creationId="{8F51D7E9-3B25-AC24-6B87-A83128E3717D}"/>
          </ac:spMkLst>
        </pc:spChg>
        <pc:picChg chg="mod">
          <ac:chgData name="Viktoria Wrobel" userId="S::friederike.wrobel@studium.uni-hamburg.de::140a67d7-4c48-4d36-85ae-f02435e6cc12" providerId="AD" clId="Web-{6C901B8F-E8F5-6373-1666-61FF1C8ECA80}" dt="2025-03-10T20:51:29.655" v="204" actId="14100"/>
          <ac:picMkLst>
            <pc:docMk/>
            <pc:sldMk cId="1941235776" sldId="337"/>
            <ac:picMk id="4" creationId="{A2F43A6E-509B-4371-BA88-A842EA7C9DBB}"/>
          </ac:picMkLst>
        </pc:picChg>
        <pc:picChg chg="del">
          <ac:chgData name="Viktoria Wrobel" userId="S::friederike.wrobel@studium.uni-hamburg.de::140a67d7-4c48-4d36-85ae-f02435e6cc12" providerId="AD" clId="Web-{6C901B8F-E8F5-6373-1666-61FF1C8ECA80}" dt="2025-03-10T20:51:21.936" v="202"/>
          <ac:picMkLst>
            <pc:docMk/>
            <pc:sldMk cId="1941235776" sldId="337"/>
            <ac:picMk id="7" creationId="{DABEABE1-2983-8759-E3F7-CCC6330C6BA1}"/>
          </ac:picMkLst>
        </pc:picChg>
      </pc:sldChg>
      <pc:sldChg chg="addSp delSp modSp addAnim">
        <pc:chgData name="Viktoria Wrobel" userId="S::friederike.wrobel@studium.uni-hamburg.de::140a67d7-4c48-4d36-85ae-f02435e6cc12" providerId="AD" clId="Web-{6C901B8F-E8F5-6373-1666-61FF1C8ECA80}" dt="2025-03-10T12:54:16.739" v="123"/>
        <pc:sldMkLst>
          <pc:docMk/>
          <pc:sldMk cId="1450287420" sldId="342"/>
        </pc:sldMkLst>
        <pc:spChg chg="mod">
          <ac:chgData name="Viktoria Wrobel" userId="S::friederike.wrobel@studium.uni-hamburg.de::140a67d7-4c48-4d36-85ae-f02435e6cc12" providerId="AD" clId="Web-{6C901B8F-E8F5-6373-1666-61FF1C8ECA80}" dt="2025-03-10T12:27:50.258" v="40" actId="20577"/>
          <ac:spMkLst>
            <pc:docMk/>
            <pc:sldMk cId="1450287420" sldId="342"/>
            <ac:spMk id="3" creationId="{D4418541-7290-F1A9-2357-CA26E074EF45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12:27:15.554" v="37"/>
          <ac:spMkLst>
            <pc:docMk/>
            <pc:sldMk cId="1450287420" sldId="342"/>
            <ac:spMk id="6" creationId="{478E32A6-CC72-56D0-2BB3-61032D020E78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12:27:42.008" v="39"/>
          <ac:spMkLst>
            <pc:docMk/>
            <pc:sldMk cId="1450287420" sldId="342"/>
            <ac:spMk id="9" creationId="{7F6D4D2B-D68E-EC5C-5215-5D2FF81742C3}"/>
          </ac:spMkLst>
        </pc:spChg>
        <pc:picChg chg="add del mod ord">
          <ac:chgData name="Viktoria Wrobel" userId="S::friederike.wrobel@studium.uni-hamburg.de::140a67d7-4c48-4d36-85ae-f02435e6cc12" providerId="AD" clId="Web-{6C901B8F-E8F5-6373-1666-61FF1C8ECA80}" dt="2025-03-10T12:27:27.523" v="38"/>
          <ac:picMkLst>
            <pc:docMk/>
            <pc:sldMk cId="1450287420" sldId="342"/>
            <ac:picMk id="7" creationId="{EFD1DA65-A40B-0C2B-01F0-D49F9677BB77}"/>
          </ac:picMkLst>
        </pc:picChg>
        <pc:picChg chg="add mod ord">
          <ac:chgData name="Viktoria Wrobel" userId="S::friederike.wrobel@studium.uni-hamburg.de::140a67d7-4c48-4d36-85ae-f02435e6cc12" providerId="AD" clId="Web-{6C901B8F-E8F5-6373-1666-61FF1C8ECA80}" dt="2025-03-10T12:27:42.008" v="39"/>
          <ac:picMkLst>
            <pc:docMk/>
            <pc:sldMk cId="1450287420" sldId="342"/>
            <ac:picMk id="10" creationId="{072FADAB-3D29-5610-700D-5E0A30118879}"/>
          </ac:picMkLst>
        </pc:picChg>
        <pc:picChg chg="del">
          <ac:chgData name="Viktoria Wrobel" userId="S::friederike.wrobel@studium.uni-hamburg.de::140a67d7-4c48-4d36-85ae-f02435e6cc12" providerId="AD" clId="Web-{6C901B8F-E8F5-6373-1666-61FF1C8ECA80}" dt="2025-03-10T12:27:11.992" v="36"/>
          <ac:picMkLst>
            <pc:docMk/>
            <pc:sldMk cId="1450287420" sldId="342"/>
            <ac:picMk id="13" creationId="{06CC7187-0D55-8D17-DB17-83EAB1EF8D05}"/>
          </ac:picMkLst>
        </pc:picChg>
      </pc:sldChg>
      <pc:sldChg chg="addSp delSp modSp">
        <pc:chgData name="Viktoria Wrobel" userId="S::friederike.wrobel@studium.uni-hamburg.de::140a67d7-4c48-4d36-85ae-f02435e6cc12" providerId="AD" clId="Web-{6C901B8F-E8F5-6373-1666-61FF1C8ECA80}" dt="2025-03-10T21:33:33.606" v="257" actId="1076"/>
        <pc:sldMkLst>
          <pc:docMk/>
          <pc:sldMk cId="3962753978" sldId="343"/>
        </pc:sldMkLst>
        <pc:spChg chg="mod">
          <ac:chgData name="Viktoria Wrobel" userId="S::friederike.wrobel@studium.uni-hamburg.de::140a67d7-4c48-4d36-85ae-f02435e6cc12" providerId="AD" clId="Web-{6C901B8F-E8F5-6373-1666-61FF1C8ECA80}" dt="2025-03-10T21:33:33.606" v="257" actId="1076"/>
          <ac:spMkLst>
            <pc:docMk/>
            <pc:sldMk cId="3962753978" sldId="343"/>
            <ac:spMk id="2" creationId="{A6768171-F501-5EC9-8849-5D0FE73AE00B}"/>
          </ac:spMkLst>
        </pc:spChg>
        <pc:spChg chg="del">
          <ac:chgData name="Viktoria Wrobel" userId="S::friederike.wrobel@studium.uni-hamburg.de::140a67d7-4c48-4d36-85ae-f02435e6cc12" providerId="AD" clId="Web-{6C901B8F-E8F5-6373-1666-61FF1C8ECA80}" dt="2025-03-10T21:33:21.449" v="255"/>
          <ac:spMkLst>
            <pc:docMk/>
            <pc:sldMk cId="3962753978" sldId="343"/>
            <ac:spMk id="3" creationId="{338A9D03-6CF8-D31E-2E06-88AEBCEF7D9B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13:07:11.526" v="193"/>
          <ac:spMkLst>
            <pc:docMk/>
            <pc:sldMk cId="3962753978" sldId="343"/>
            <ac:spMk id="5" creationId="{07D558ED-2585-9CE0-CA11-1C92F959556E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21:33:26.715" v="256"/>
          <ac:spMkLst>
            <pc:docMk/>
            <pc:sldMk cId="3962753978" sldId="343"/>
            <ac:spMk id="5" creationId="{49563DF1-4313-D8F2-D53D-F61748D3F2FA}"/>
          </ac:spMkLst>
        </pc:spChg>
        <pc:picChg chg="del">
          <ac:chgData name="Viktoria Wrobel" userId="S::friederike.wrobel@studium.uni-hamburg.de::140a67d7-4c48-4d36-85ae-f02435e6cc12" providerId="AD" clId="Web-{6C901B8F-E8F5-6373-1666-61FF1C8ECA80}" dt="2025-03-10T13:04:58.773" v="192"/>
          <ac:picMkLst>
            <pc:docMk/>
            <pc:sldMk cId="3962753978" sldId="343"/>
            <ac:picMk id="6" creationId="{56606EF5-1CC7-5421-5CF4-C03704056CCA}"/>
          </ac:picMkLst>
        </pc:picChg>
        <pc:picChg chg="add mod ord">
          <ac:chgData name="Viktoria Wrobel" userId="S::friederike.wrobel@studium.uni-hamburg.de::140a67d7-4c48-4d36-85ae-f02435e6cc12" providerId="AD" clId="Web-{6C901B8F-E8F5-6373-1666-61FF1C8ECA80}" dt="2025-03-10T13:07:11.526" v="193"/>
          <ac:picMkLst>
            <pc:docMk/>
            <pc:sldMk cId="3962753978" sldId="343"/>
            <ac:picMk id="7" creationId="{02178861-A617-5C78-8E6D-44DF462FDC6A}"/>
          </ac:picMkLst>
        </pc:picChg>
      </pc:sldChg>
      <pc:sldChg chg="del">
        <pc:chgData name="Viktoria Wrobel" userId="S::friederike.wrobel@studium.uni-hamburg.de::140a67d7-4c48-4d36-85ae-f02435e6cc12" providerId="AD" clId="Web-{6C901B8F-E8F5-6373-1666-61FF1C8ECA80}" dt="2025-03-10T13:08:20.560" v="199"/>
        <pc:sldMkLst>
          <pc:docMk/>
          <pc:sldMk cId="719664809" sldId="346"/>
        </pc:sldMkLst>
      </pc:sldChg>
      <pc:sldChg chg="addSp delSp modSp">
        <pc:chgData name="Viktoria Wrobel" userId="S::friederike.wrobel@studium.uni-hamburg.de::140a67d7-4c48-4d36-85ae-f02435e6cc12" providerId="AD" clId="Web-{6C901B8F-E8F5-6373-1666-61FF1C8ECA80}" dt="2025-03-10T13:07:58.543" v="198"/>
        <pc:sldMkLst>
          <pc:docMk/>
          <pc:sldMk cId="4273949180" sldId="349"/>
        </pc:sldMkLst>
        <pc:spChg chg="add del mod">
          <ac:chgData name="Viktoria Wrobel" userId="S::friederike.wrobel@studium.uni-hamburg.de::140a67d7-4c48-4d36-85ae-f02435e6cc12" providerId="AD" clId="Web-{6C901B8F-E8F5-6373-1666-61FF1C8ECA80}" dt="2025-03-10T13:07:41.105" v="195"/>
          <ac:spMkLst>
            <pc:docMk/>
            <pc:sldMk cId="4273949180" sldId="349"/>
            <ac:spMk id="6" creationId="{2F7B11CD-DC7C-7BC3-9EC8-5287AF61B814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13:07:58.543" v="198"/>
          <ac:spMkLst>
            <pc:docMk/>
            <pc:sldMk cId="4273949180" sldId="349"/>
            <ac:spMk id="9" creationId="{46E74BF2-A102-83FC-4785-C362BF69DE5F}"/>
          </ac:spMkLst>
        </pc:spChg>
        <pc:picChg chg="del">
          <ac:chgData name="Viktoria Wrobel" userId="S::friederike.wrobel@studium.uni-hamburg.de::140a67d7-4c48-4d36-85ae-f02435e6cc12" providerId="AD" clId="Web-{6C901B8F-E8F5-6373-1666-61FF1C8ECA80}" dt="2025-03-10T13:07:18.183" v="194"/>
          <ac:picMkLst>
            <pc:docMk/>
            <pc:sldMk cId="4273949180" sldId="349"/>
            <ac:picMk id="5" creationId="{DE72DC91-8DC9-B68C-C1D3-8F5273481A74}"/>
          </ac:picMkLst>
        </pc:picChg>
        <pc:picChg chg="add del mod ord">
          <ac:chgData name="Viktoria Wrobel" userId="S::friederike.wrobel@studium.uni-hamburg.de::140a67d7-4c48-4d36-85ae-f02435e6cc12" providerId="AD" clId="Web-{6C901B8F-E8F5-6373-1666-61FF1C8ECA80}" dt="2025-03-10T13:07:46.356" v="197"/>
          <ac:picMkLst>
            <pc:docMk/>
            <pc:sldMk cId="4273949180" sldId="349"/>
            <ac:picMk id="7" creationId="{DB28FD1C-1247-D623-5E06-1EB7E2176A38}"/>
          </ac:picMkLst>
        </pc:picChg>
        <pc:picChg chg="add mod ord">
          <ac:chgData name="Viktoria Wrobel" userId="S::friederike.wrobel@studium.uni-hamburg.de::140a67d7-4c48-4d36-85ae-f02435e6cc12" providerId="AD" clId="Web-{6C901B8F-E8F5-6373-1666-61FF1C8ECA80}" dt="2025-03-10T13:07:58.543" v="198"/>
          <ac:picMkLst>
            <pc:docMk/>
            <pc:sldMk cId="4273949180" sldId="349"/>
            <ac:picMk id="10" creationId="{C5F57CC1-45A6-61E8-9711-1AD8C781FEBB}"/>
          </ac:picMkLst>
        </pc:picChg>
      </pc:sldChg>
      <pc:sldChg chg="addSp delSp modSp addAnim">
        <pc:chgData name="Viktoria Wrobel" userId="S::friederike.wrobel@studium.uni-hamburg.de::140a67d7-4c48-4d36-85ae-f02435e6cc12" providerId="AD" clId="Web-{6C901B8F-E8F5-6373-1666-61FF1C8ECA80}" dt="2025-03-10T12:23:06.907" v="20"/>
        <pc:sldMkLst>
          <pc:docMk/>
          <pc:sldMk cId="1470982869" sldId="350"/>
        </pc:sldMkLst>
        <pc:spChg chg="del">
          <ac:chgData name="Viktoria Wrobel" userId="S::friederike.wrobel@studium.uni-hamburg.de::140a67d7-4c48-4d36-85ae-f02435e6cc12" providerId="AD" clId="Web-{6C901B8F-E8F5-6373-1666-61FF1C8ECA80}" dt="2025-03-10T12:20:52.231" v="9"/>
          <ac:spMkLst>
            <pc:docMk/>
            <pc:sldMk cId="1470982869" sldId="350"/>
            <ac:spMk id="2" creationId="{8F2D0F93-A174-28DF-778A-A5DE8125774A}"/>
          </ac:spMkLst>
        </pc:spChg>
        <pc:spChg chg="del">
          <ac:chgData name="Viktoria Wrobel" userId="S::friederike.wrobel@studium.uni-hamburg.de::140a67d7-4c48-4d36-85ae-f02435e6cc12" providerId="AD" clId="Web-{6C901B8F-E8F5-6373-1666-61FF1C8ECA80}" dt="2025-03-10T12:20:32.356" v="3"/>
          <ac:spMkLst>
            <pc:docMk/>
            <pc:sldMk cId="1470982869" sldId="350"/>
            <ac:spMk id="4" creationId="{F85B0B06-F397-F7DF-4EA8-0B243503EA80}"/>
          </ac:spMkLst>
        </pc:spChg>
        <pc:spChg chg="del">
          <ac:chgData name="Viktoria Wrobel" userId="S::friederike.wrobel@studium.uni-hamburg.de::140a67d7-4c48-4d36-85ae-f02435e6cc12" providerId="AD" clId="Web-{6C901B8F-E8F5-6373-1666-61FF1C8ECA80}" dt="2025-03-10T12:20:54.934" v="11"/>
          <ac:spMkLst>
            <pc:docMk/>
            <pc:sldMk cId="1470982869" sldId="350"/>
            <ac:spMk id="5" creationId="{22D06255-11FC-C743-0623-59851C4AA94F}"/>
          </ac:spMkLst>
        </pc:spChg>
        <pc:spChg chg="mod ord">
          <ac:chgData name="Viktoria Wrobel" userId="S::friederike.wrobel@studium.uni-hamburg.de::140a67d7-4c48-4d36-85ae-f02435e6cc12" providerId="AD" clId="Web-{6C901B8F-E8F5-6373-1666-61FF1C8ECA80}" dt="2025-03-10T12:20:58.419" v="12" actId="1076"/>
          <ac:spMkLst>
            <pc:docMk/>
            <pc:sldMk cId="1470982869" sldId="350"/>
            <ac:spMk id="7" creationId="{D007FA7B-AEEF-4171-A4EC-49065D7658F8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12:20:53.919" v="10"/>
          <ac:spMkLst>
            <pc:docMk/>
            <pc:sldMk cId="1470982869" sldId="350"/>
            <ac:spMk id="10" creationId="{E0A2B895-AE0C-B061-CC4F-BEDF0DCB7113}"/>
          </ac:spMkLst>
        </pc:spChg>
        <pc:spChg chg="add mod">
          <ac:chgData name="Viktoria Wrobel" userId="S::friederike.wrobel@studium.uni-hamburg.de::140a67d7-4c48-4d36-85ae-f02435e6cc12" providerId="AD" clId="Web-{6C901B8F-E8F5-6373-1666-61FF1C8ECA80}" dt="2025-03-10T12:23:00.610" v="19"/>
          <ac:spMkLst>
            <pc:docMk/>
            <pc:sldMk cId="1470982869" sldId="350"/>
            <ac:spMk id="13" creationId="{5B817F30-7BFF-51A1-819D-00BD01F033A5}"/>
          </ac:spMkLst>
        </pc:spChg>
        <pc:picChg chg="add del mod ord">
          <ac:chgData name="Viktoria Wrobel" userId="S::friederike.wrobel@studium.uni-hamburg.de::140a67d7-4c48-4d36-85ae-f02435e6cc12" providerId="AD" clId="Web-{6C901B8F-E8F5-6373-1666-61FF1C8ECA80}" dt="2025-03-10T12:20:49.356" v="8"/>
          <ac:picMkLst>
            <pc:docMk/>
            <pc:sldMk cId="1470982869" sldId="350"/>
            <ac:picMk id="8" creationId="{924FE5F7-F208-FF80-59F7-76231F1C08AB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21:00.716" v="13"/>
          <ac:picMkLst>
            <pc:docMk/>
            <pc:sldMk cId="1470982869" sldId="350"/>
            <ac:picMk id="11" creationId="{0B7C8F4F-CF8B-4695-B0F6-A6D7F8C61283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22:28.968" v="15"/>
          <ac:picMkLst>
            <pc:docMk/>
            <pc:sldMk cId="1470982869" sldId="350"/>
            <ac:picMk id="12" creationId="{9A829B07-3A1F-100C-7CC2-0F104E171A60}"/>
          </ac:picMkLst>
        </pc:picChg>
      </pc:sldChg>
      <pc:sldChg chg="addSp delSp modSp addAnim">
        <pc:chgData name="Viktoria Wrobel" userId="S::friederike.wrobel@studium.uni-hamburg.de::140a67d7-4c48-4d36-85ae-f02435e6cc12" providerId="AD" clId="Web-{6C901B8F-E8F5-6373-1666-61FF1C8ECA80}" dt="2025-03-10T12:54:12.755" v="122"/>
        <pc:sldMkLst>
          <pc:docMk/>
          <pc:sldMk cId="2280895819" sldId="351"/>
        </pc:sldMkLst>
        <pc:spChg chg="mod">
          <ac:chgData name="Viktoria Wrobel" userId="S::friederike.wrobel@studium.uni-hamburg.de::140a67d7-4c48-4d36-85ae-f02435e6cc12" providerId="AD" clId="Web-{6C901B8F-E8F5-6373-1666-61FF1C8ECA80}" dt="2025-03-10T12:28:15.431" v="51" actId="20577"/>
          <ac:spMkLst>
            <pc:docMk/>
            <pc:sldMk cId="2280895819" sldId="351"/>
            <ac:spMk id="3" creationId="{05E71C54-7A36-2B1B-B7AA-F7DB67B79F73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12:27:08.273" v="35"/>
          <ac:spMkLst>
            <pc:docMk/>
            <pc:sldMk cId="2280895819" sldId="351"/>
            <ac:spMk id="6" creationId="{3234270F-2FAD-5F62-7125-A60C8E710CC0}"/>
          </ac:spMkLst>
        </pc:spChg>
        <pc:picChg chg="add mod ord">
          <ac:chgData name="Viktoria Wrobel" userId="S::friederike.wrobel@studium.uni-hamburg.de::140a67d7-4c48-4d36-85ae-f02435e6cc12" providerId="AD" clId="Web-{6C901B8F-E8F5-6373-1666-61FF1C8ECA80}" dt="2025-03-10T12:27:08.273" v="35"/>
          <ac:picMkLst>
            <pc:docMk/>
            <pc:sldMk cId="2280895819" sldId="351"/>
            <ac:picMk id="7" creationId="{384584EB-7A67-1E2D-C1E5-5F0B7B66A852}"/>
          </ac:picMkLst>
        </pc:picChg>
        <pc:picChg chg="del">
          <ac:chgData name="Viktoria Wrobel" userId="S::friederike.wrobel@studium.uni-hamburg.de::140a67d7-4c48-4d36-85ae-f02435e6cc12" providerId="AD" clId="Web-{6C901B8F-E8F5-6373-1666-61FF1C8ECA80}" dt="2025-03-10T12:27:03.179" v="34"/>
          <ac:picMkLst>
            <pc:docMk/>
            <pc:sldMk cId="2280895819" sldId="351"/>
            <ac:picMk id="13" creationId="{BBA57DAA-E597-1144-3312-07629F71F844}"/>
          </ac:picMkLst>
        </pc:picChg>
      </pc:sldChg>
      <pc:sldChg chg="addSp delSp modSp addAnim modAnim">
        <pc:chgData name="Viktoria Wrobel" userId="S::friederike.wrobel@studium.uni-hamburg.de::140a67d7-4c48-4d36-85ae-f02435e6cc12" providerId="AD" clId="Web-{6C901B8F-E8F5-6373-1666-61FF1C8ECA80}" dt="2025-03-10T21:26:18.088" v="236" actId="20577"/>
        <pc:sldMkLst>
          <pc:docMk/>
          <pc:sldMk cId="3025246710" sldId="352"/>
        </pc:sldMkLst>
        <pc:spChg chg="mod">
          <ac:chgData name="Viktoria Wrobel" userId="S::friederike.wrobel@studium.uni-hamburg.de::140a67d7-4c48-4d36-85ae-f02435e6cc12" providerId="AD" clId="Web-{6C901B8F-E8F5-6373-1666-61FF1C8ECA80}" dt="2025-03-10T21:26:18.088" v="236" actId="20577"/>
          <ac:spMkLst>
            <pc:docMk/>
            <pc:sldMk cId="3025246710" sldId="352"/>
            <ac:spMk id="9" creationId="{94F5FC55-A1B0-5664-B8E9-A5437B2DE4D9}"/>
          </ac:spMkLst>
        </pc:spChg>
        <pc:spChg chg="add del mod">
          <ac:chgData name="Viktoria Wrobel" userId="S::friederike.wrobel@studium.uni-hamburg.de::140a67d7-4c48-4d36-85ae-f02435e6cc12" providerId="AD" clId="Web-{6C901B8F-E8F5-6373-1666-61FF1C8ECA80}" dt="2025-03-10T12:55:58.039" v="135"/>
          <ac:spMkLst>
            <pc:docMk/>
            <pc:sldMk cId="3025246710" sldId="352"/>
            <ac:spMk id="11" creationId="{A0FCAADE-F439-DC6A-2460-D01250D8E19F}"/>
          </ac:spMkLst>
        </pc:spChg>
        <pc:picChg chg="add mod">
          <ac:chgData name="Viktoria Wrobel" userId="S::friederike.wrobel@studium.uni-hamburg.de::140a67d7-4c48-4d36-85ae-f02435e6cc12" providerId="AD" clId="Web-{6C901B8F-E8F5-6373-1666-61FF1C8ECA80}" dt="2025-03-10T12:43:47.832" v="65" actId="1076"/>
          <ac:picMkLst>
            <pc:docMk/>
            <pc:sldMk cId="3025246710" sldId="352"/>
            <ac:picMk id="5" creationId="{E8DDE8D0-639C-ED16-FC3A-CA65982C3ADB}"/>
          </ac:picMkLst>
        </pc:picChg>
        <pc:picChg chg="del">
          <ac:chgData name="Viktoria Wrobel" userId="S::friederike.wrobel@studium.uni-hamburg.de::140a67d7-4c48-4d36-85ae-f02435e6cc12" providerId="AD" clId="Web-{6C901B8F-E8F5-6373-1666-61FF1C8ECA80}" dt="2025-03-10T12:47:14.978" v="86"/>
          <ac:picMkLst>
            <pc:docMk/>
            <pc:sldMk cId="3025246710" sldId="352"/>
            <ac:picMk id="6" creationId="{155A73CF-7C4C-73F8-7CF4-32E477F25C20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44:22.332" v="68" actId="1076"/>
          <ac:picMkLst>
            <pc:docMk/>
            <pc:sldMk cId="3025246710" sldId="352"/>
            <ac:picMk id="7" creationId="{F39BA6FF-7A04-1A7E-38C1-DAFDFC7A1025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45:18.928" v="74" actId="1076"/>
          <ac:picMkLst>
            <pc:docMk/>
            <pc:sldMk cId="3025246710" sldId="352"/>
            <ac:picMk id="8" creationId="{0CA45127-E7E0-99F2-7252-992178BD35C6}"/>
          </ac:picMkLst>
        </pc:picChg>
      </pc:sldChg>
      <pc:sldChg chg="addSp delSp modSp addAnim">
        <pc:chgData name="Viktoria Wrobel" userId="S::friederike.wrobel@studium.uni-hamburg.de::140a67d7-4c48-4d36-85ae-f02435e6cc12" providerId="AD" clId="Web-{6C901B8F-E8F5-6373-1666-61FF1C8ECA80}" dt="2025-03-10T12:56:33.509" v="137"/>
        <pc:sldMkLst>
          <pc:docMk/>
          <pc:sldMk cId="2110931461" sldId="353"/>
        </pc:sldMkLst>
        <pc:spChg chg="add del mod">
          <ac:chgData name="Viktoria Wrobel" userId="S::friederike.wrobel@studium.uni-hamburg.de::140a67d7-4c48-4d36-85ae-f02435e6cc12" providerId="AD" clId="Web-{6C901B8F-E8F5-6373-1666-61FF1C8ECA80}" dt="2025-03-10T12:56:33.509" v="137"/>
          <ac:spMkLst>
            <pc:docMk/>
            <pc:sldMk cId="2110931461" sldId="353"/>
            <ac:spMk id="12" creationId="{1ACA0F2B-2533-BCF4-31B5-0447E6BB9DAF}"/>
          </ac:spMkLst>
        </pc:spChg>
        <pc:picChg chg="del">
          <ac:chgData name="Viktoria Wrobel" userId="S::friederike.wrobel@studium.uni-hamburg.de::140a67d7-4c48-4d36-85ae-f02435e6cc12" providerId="AD" clId="Web-{6C901B8F-E8F5-6373-1666-61FF1C8ECA80}" dt="2025-03-10T12:47:10.775" v="85"/>
          <ac:picMkLst>
            <pc:docMk/>
            <pc:sldMk cId="2110931461" sldId="353"/>
            <ac:picMk id="6" creationId="{91982F94-5135-19AC-21D8-A4C0A37E0F3A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45:50.288" v="76" actId="1076"/>
          <ac:picMkLst>
            <pc:docMk/>
            <pc:sldMk cId="2110931461" sldId="353"/>
            <ac:picMk id="7" creationId="{D4265E04-2927-BA9F-120C-859B32896F6D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46:12.867" v="80" actId="1076"/>
          <ac:picMkLst>
            <pc:docMk/>
            <pc:sldMk cId="2110931461" sldId="353"/>
            <ac:picMk id="8" creationId="{693892C0-F18A-BA25-CEAF-92ACB1A7CDCC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46:54.243" v="84" actId="1076"/>
          <ac:picMkLst>
            <pc:docMk/>
            <pc:sldMk cId="2110931461" sldId="353"/>
            <ac:picMk id="10" creationId="{018D4D24-8DE7-DF64-F935-CAECF5C8DD4B}"/>
          </ac:picMkLst>
        </pc:picChg>
      </pc:sldChg>
      <pc:sldChg chg="addSp modSp addAnim delAnim">
        <pc:chgData name="Viktoria Wrobel" userId="S::friederike.wrobel@studium.uni-hamburg.de::140a67d7-4c48-4d36-85ae-f02435e6cc12" providerId="AD" clId="Web-{6C901B8F-E8F5-6373-1666-61FF1C8ECA80}" dt="2025-03-10T21:32:58.495" v="250" actId="20577"/>
        <pc:sldMkLst>
          <pc:docMk/>
          <pc:sldMk cId="2333378422" sldId="354"/>
        </pc:sldMkLst>
        <pc:spChg chg="mod">
          <ac:chgData name="Viktoria Wrobel" userId="S::friederike.wrobel@studium.uni-hamburg.de::140a67d7-4c48-4d36-85ae-f02435e6cc12" providerId="AD" clId="Web-{6C901B8F-E8F5-6373-1666-61FF1C8ECA80}" dt="2025-03-10T13:04:11.693" v="178" actId="20577"/>
          <ac:spMkLst>
            <pc:docMk/>
            <pc:sldMk cId="2333378422" sldId="354"/>
            <ac:spMk id="2" creationId="{E62F5F67-0BD9-D9FF-0786-54740A72CD73}"/>
          </ac:spMkLst>
        </pc:spChg>
        <pc:spChg chg="mod">
          <ac:chgData name="Viktoria Wrobel" userId="S::friederike.wrobel@studium.uni-hamburg.de::140a67d7-4c48-4d36-85ae-f02435e6cc12" providerId="AD" clId="Web-{6C901B8F-E8F5-6373-1666-61FF1C8ECA80}" dt="2025-03-10T21:32:58.495" v="250" actId="20577"/>
          <ac:spMkLst>
            <pc:docMk/>
            <pc:sldMk cId="2333378422" sldId="354"/>
            <ac:spMk id="6" creationId="{0273491E-29B4-7A8E-314F-98BCCECCF3B0}"/>
          </ac:spMkLst>
        </pc:spChg>
        <pc:spChg chg="add mod">
          <ac:chgData name="Viktoria Wrobel" userId="S::friederike.wrobel@studium.uni-hamburg.de::140a67d7-4c48-4d36-85ae-f02435e6cc12" providerId="AD" clId="Web-{6C901B8F-E8F5-6373-1666-61FF1C8ECA80}" dt="2025-03-10T13:04:27.631" v="188" actId="1076"/>
          <ac:spMkLst>
            <pc:docMk/>
            <pc:sldMk cId="2333378422" sldId="354"/>
            <ac:spMk id="7" creationId="{3C21A78E-44F9-05AE-6CBF-944A5E56E9FF}"/>
          </ac:spMkLst>
        </pc:spChg>
      </pc:sldChg>
      <pc:sldChg chg="addSp modSp new">
        <pc:chgData name="Viktoria Wrobel" userId="S::friederike.wrobel@studium.uni-hamburg.de::140a67d7-4c48-4d36-85ae-f02435e6cc12" providerId="AD" clId="Web-{6C901B8F-E8F5-6373-1666-61FF1C8ECA80}" dt="2025-03-10T12:51:37.126" v="115" actId="1076"/>
        <pc:sldMkLst>
          <pc:docMk/>
          <pc:sldMk cId="115904221" sldId="355"/>
        </pc:sldMkLst>
        <pc:picChg chg="add mod">
          <ac:chgData name="Viktoria Wrobel" userId="S::friederike.wrobel@studium.uni-hamburg.de::140a67d7-4c48-4d36-85ae-f02435e6cc12" providerId="AD" clId="Web-{6C901B8F-E8F5-6373-1666-61FF1C8ECA80}" dt="2025-03-10T12:49:39.216" v="94"/>
          <ac:picMkLst>
            <pc:docMk/>
            <pc:sldMk cId="115904221" sldId="355"/>
            <ac:picMk id="4" creationId="{3D2D6E89-6914-B173-DD14-2EF4472D97A9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51:37.126" v="115" actId="1076"/>
          <ac:picMkLst>
            <pc:docMk/>
            <pc:sldMk cId="115904221" sldId="355"/>
            <ac:picMk id="6" creationId="{24609A27-3DE4-D2BF-BE3E-2006BEA79E1B}"/>
          </ac:picMkLst>
        </pc:picChg>
      </pc:sldChg>
      <pc:sldChg chg="addSp delSp modSp new del">
        <pc:chgData name="Viktoria Wrobel" userId="S::friederike.wrobel@studium.uni-hamburg.de::140a67d7-4c48-4d36-85ae-f02435e6cc12" providerId="AD" clId="Web-{6C901B8F-E8F5-6373-1666-61FF1C8ECA80}" dt="2025-03-10T12:49:25.872" v="92"/>
        <pc:sldMkLst>
          <pc:docMk/>
          <pc:sldMk cId="1973650275" sldId="355"/>
        </pc:sldMkLst>
        <pc:spChg chg="del">
          <ac:chgData name="Viktoria Wrobel" userId="S::friederike.wrobel@studium.uni-hamburg.de::140a67d7-4c48-4d36-85ae-f02435e6cc12" providerId="AD" clId="Web-{6C901B8F-E8F5-6373-1666-61FF1C8ECA80}" dt="2025-03-10T12:49:10.497" v="89"/>
          <ac:spMkLst>
            <pc:docMk/>
            <pc:sldMk cId="1973650275" sldId="355"/>
            <ac:spMk id="5" creationId="{485A9951-D717-C56D-234C-36A86C1C289F}"/>
          </ac:spMkLst>
        </pc:spChg>
        <pc:picChg chg="add del mod">
          <ac:chgData name="Viktoria Wrobel" userId="S::friederike.wrobel@studium.uni-hamburg.de::140a67d7-4c48-4d36-85ae-f02435e6cc12" providerId="AD" clId="Web-{6C901B8F-E8F5-6373-1666-61FF1C8ECA80}" dt="2025-03-10T12:49:17.872" v="91"/>
          <ac:picMkLst>
            <pc:docMk/>
            <pc:sldMk cId="1973650275" sldId="355"/>
            <ac:picMk id="7" creationId="{F47669CA-8E9B-DC6B-8D8D-859D55CD5C19}"/>
          </ac:picMkLst>
        </pc:picChg>
      </pc:sldChg>
      <pc:sldChg chg="addSp modSp new addAnim">
        <pc:chgData name="Viktoria Wrobel" userId="S::friederike.wrobel@studium.uni-hamburg.de::140a67d7-4c48-4d36-85ae-f02435e6cc12" providerId="AD" clId="Web-{6C901B8F-E8F5-6373-1666-61FF1C8ECA80}" dt="2025-03-10T12:51:40.626" v="116"/>
        <pc:sldMkLst>
          <pc:docMk/>
          <pc:sldMk cId="2961572148" sldId="356"/>
        </pc:sldMkLst>
        <pc:picChg chg="add mod">
          <ac:chgData name="Viktoria Wrobel" userId="S::friederike.wrobel@studium.uni-hamburg.de::140a67d7-4c48-4d36-85ae-f02435e6cc12" providerId="AD" clId="Web-{6C901B8F-E8F5-6373-1666-61FF1C8ECA80}" dt="2025-03-10T12:50:40.812" v="106" actId="1076"/>
          <ac:picMkLst>
            <pc:docMk/>
            <pc:sldMk cId="2961572148" sldId="356"/>
            <ac:picMk id="4" creationId="{A69E353D-B2BE-433D-2D3E-0411BD93B322}"/>
          </ac:picMkLst>
        </pc:picChg>
        <pc:picChg chg="add mod">
          <ac:chgData name="Viktoria Wrobel" userId="S::friederike.wrobel@studium.uni-hamburg.de::140a67d7-4c48-4d36-85ae-f02435e6cc12" providerId="AD" clId="Web-{6C901B8F-E8F5-6373-1666-61FF1C8ECA80}" dt="2025-03-10T12:50:45.640" v="108" actId="1076"/>
          <ac:picMkLst>
            <pc:docMk/>
            <pc:sldMk cId="2961572148" sldId="356"/>
            <ac:picMk id="5" creationId="{23D41EB8-237C-57E8-24B9-4CD0D6CC702D}"/>
          </ac:picMkLst>
        </pc:picChg>
        <pc:picChg chg="add">
          <ac:chgData name="Viktoria Wrobel" userId="S::friederike.wrobel@studium.uni-hamburg.de::140a67d7-4c48-4d36-85ae-f02435e6cc12" providerId="AD" clId="Web-{6C901B8F-E8F5-6373-1666-61FF1C8ECA80}" dt="2025-03-10T12:51:40.626" v="116"/>
          <ac:picMkLst>
            <pc:docMk/>
            <pc:sldMk cId="2961572148" sldId="356"/>
            <ac:picMk id="7" creationId="{039374B8-6077-44DB-D3D3-A8821A356A57}"/>
          </ac:picMkLst>
        </pc:picChg>
      </pc:sldChg>
      <pc:sldChg chg="addSp delSp modSp add replId">
        <pc:chgData name="Viktoria Wrobel" userId="S::friederike.wrobel@studium.uni-hamburg.de::140a67d7-4c48-4d36-85ae-f02435e6cc12" providerId="AD" clId="Web-{6C901B8F-E8F5-6373-1666-61FF1C8ECA80}" dt="2025-03-10T21:20:54.731" v="226" actId="1076"/>
        <pc:sldMkLst>
          <pc:docMk/>
          <pc:sldMk cId="1707568564" sldId="357"/>
        </pc:sldMkLst>
        <pc:picChg chg="add mod">
          <ac:chgData name="Viktoria Wrobel" userId="S::friederike.wrobel@studium.uni-hamburg.de::140a67d7-4c48-4d36-85ae-f02435e6cc12" providerId="AD" clId="Web-{6C901B8F-E8F5-6373-1666-61FF1C8ECA80}" dt="2025-03-10T21:20:54.731" v="226" actId="1076"/>
          <ac:picMkLst>
            <pc:docMk/>
            <pc:sldMk cId="1707568564" sldId="357"/>
            <ac:picMk id="3" creationId="{8BB35FA2-6F56-56BF-C6D5-49D90129D02E}"/>
          </ac:picMkLst>
        </pc:picChg>
        <pc:picChg chg="del">
          <ac:chgData name="Viktoria Wrobel" userId="S::friederike.wrobel@studium.uni-hamburg.de::140a67d7-4c48-4d36-85ae-f02435e6cc12" providerId="AD" clId="Web-{6C901B8F-E8F5-6373-1666-61FF1C8ECA80}" dt="2025-03-10T21:20:50.543" v="224"/>
          <ac:picMkLst>
            <pc:docMk/>
            <pc:sldMk cId="1707568564" sldId="357"/>
            <ac:picMk id="4" creationId="{DE1819D0-C852-1CBC-6F72-6361F74CEDE3}"/>
          </ac:picMkLst>
        </pc:picChg>
      </pc:sldChg>
    </pc:docChg>
  </pc:docChgLst>
  <pc:docChgLst>
    <pc:chgData name="Viktoria Wrobel" userId="S::friederike.wrobel@studium.uni-hamburg.de::140a67d7-4c48-4d36-85ae-f02435e6cc12" providerId="AD" clId="Web-{054F02B0-1D6F-C4F5-B7C7-A365A0ECE1B0}"/>
    <pc:docChg chg="modSld">
      <pc:chgData name="Viktoria Wrobel" userId="S::friederike.wrobel@studium.uni-hamburg.de::140a67d7-4c48-4d36-85ae-f02435e6cc12" providerId="AD" clId="Web-{054F02B0-1D6F-C4F5-B7C7-A365A0ECE1B0}" dt="2025-03-11T08:58:19.488" v="7" actId="1076"/>
      <pc:docMkLst>
        <pc:docMk/>
      </pc:docMkLst>
      <pc:sldChg chg="addSp delSp modSp">
        <pc:chgData name="Viktoria Wrobel" userId="S::friederike.wrobel@studium.uni-hamburg.de::140a67d7-4c48-4d36-85ae-f02435e6cc12" providerId="AD" clId="Web-{054F02B0-1D6F-C4F5-B7C7-A365A0ECE1B0}" dt="2025-03-11T08:58:19.488" v="7" actId="1076"/>
        <pc:sldMkLst>
          <pc:docMk/>
          <pc:sldMk cId="3749168723" sldId="336"/>
        </pc:sldMkLst>
        <pc:spChg chg="add del mod">
          <ac:chgData name="Viktoria Wrobel" userId="S::friederike.wrobel@studium.uni-hamburg.de::140a67d7-4c48-4d36-85ae-f02435e6cc12" providerId="AD" clId="Web-{054F02B0-1D6F-C4F5-B7C7-A365A0ECE1B0}" dt="2025-03-11T08:58:09.410" v="4"/>
          <ac:spMkLst>
            <pc:docMk/>
            <pc:sldMk cId="3749168723" sldId="336"/>
            <ac:spMk id="3" creationId="{6957F11D-D4B7-B4CF-89F7-CC4513E24E03}"/>
          </ac:spMkLst>
        </pc:spChg>
        <pc:spChg chg="del mod">
          <ac:chgData name="Viktoria Wrobel" userId="S::friederike.wrobel@studium.uni-hamburg.de::140a67d7-4c48-4d36-85ae-f02435e6cc12" providerId="AD" clId="Web-{054F02B0-1D6F-C4F5-B7C7-A365A0ECE1B0}" dt="2025-03-11T08:58:03.644" v="1"/>
          <ac:spMkLst>
            <pc:docMk/>
            <pc:sldMk cId="3749168723" sldId="336"/>
            <ac:spMk id="7" creationId="{4C780BDD-62B7-3E51-C2DE-09259F62CC03}"/>
          </ac:spMkLst>
        </pc:spChg>
        <pc:picChg chg="add mod">
          <ac:chgData name="Viktoria Wrobel" userId="S::friederike.wrobel@studium.uni-hamburg.de::140a67d7-4c48-4d36-85ae-f02435e6cc12" providerId="AD" clId="Web-{054F02B0-1D6F-C4F5-B7C7-A365A0ECE1B0}" dt="2025-03-11T08:58:19.488" v="7" actId="1076"/>
          <ac:picMkLst>
            <pc:docMk/>
            <pc:sldMk cId="3749168723" sldId="336"/>
            <ac:picMk id="5" creationId="{0D60E831-4FB5-69E6-BB90-B5672467A61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88634-FBA9-41D6-8B35-EE3A7D816B7C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78D2-97D1-4B37-BDD1-08A09BD4C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796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76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7063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47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6DBDB-DCCA-19D2-073D-5613B1C72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A19037-9FCC-F07F-9805-F795200A7E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4B7EC8-A137-EC03-5186-4EEEE59A3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C6C04E-3FC3-B5C9-89D6-5829B0D6F5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053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64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7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CFC61-CC44-9610-F180-683549082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FD1C55-89FB-78EB-8BF6-8B77525666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2265D5-F37A-AC0B-B203-DB3DF21A1C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56CD44-6C47-C41B-C6A0-3015C4C575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375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10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3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2317C-5CF2-DFAE-BF87-EB4822106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3EB1A9-AE16-E838-F8E2-E193DEBBB0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633128-652B-0BFA-9D59-B02070346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167D4A-F461-4A35-9C3C-C0FCD50C1F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12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35696-8E1B-DA94-2FEE-EBA6EF6BC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26777E-3114-F252-55CA-1125243673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B741CB-7C65-837E-CE4D-2A9D1287A7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F8416F-6E56-8A44-676F-F716638E94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264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487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CA703-70B1-9809-2BB2-68BBD65C6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EF6B4F-05DB-302B-0888-43B8008D3F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07554D-5108-D792-9831-2A1A4EB8B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E77D2-E57D-83CF-F6FD-B756863F90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54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sz="1200">
                <a:solidFill>
                  <a:schemeClr val="tx1"/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/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/>
          <a:lstStyle/>
          <a:p>
            <a:r>
              <a:rPr lang="en-US"/>
              <a:t>WHISPER4ALL</a:t>
            </a:r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anchor="b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>
              <a:spcBef>
                <a:spcPts val="1200"/>
              </a:spcBef>
              <a:defRPr sz="1800"/>
            </a:lvl2pPr>
            <a:lvl3pPr marL="914400">
              <a:spcBef>
                <a:spcPts val="1200"/>
              </a:spcBef>
              <a:defRPr sz="1800"/>
            </a:lvl3pPr>
            <a:lvl4pPr marL="1371600">
              <a:spcBef>
                <a:spcPts val="1200"/>
              </a:spcBef>
              <a:defRPr sz="1800"/>
            </a:lvl4pPr>
            <a:lvl5pPr marL="1828800">
              <a:spcBef>
                <a:spcPts val="12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800"/>
            </a:lvl2pPr>
            <a:lvl3pPr>
              <a:spcBef>
                <a:spcPts val="1200"/>
              </a:spcBef>
              <a:defRPr sz="1800"/>
            </a:lvl3pPr>
            <a:lvl4pPr>
              <a:spcBef>
                <a:spcPts val="1200"/>
              </a:spcBef>
              <a:defRPr sz="1800"/>
            </a:lvl4pPr>
            <a:lvl5pPr>
              <a:spcBef>
                <a:spcPts val="12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r>
              <a:rPr lang="en-US"/>
              <a:t>WHISPER4ALL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anchor="b" anchorCtr="0"/>
          <a:lstStyle>
            <a:lvl1pPr>
              <a:defRPr sz="4000" b="1" cap="all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/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/>
          <a:lstStyle>
            <a:lvl1pPr algn="l">
              <a:defRPr/>
            </a:lvl1pPr>
          </a:lstStyle>
          <a:p>
            <a:r>
              <a:rPr lang="en-US"/>
              <a:t>WHISPER4ALL</a:t>
            </a:r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bbles and Title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anchor="b"/>
          <a:lstStyle>
            <a:lvl1pPr algn="r">
              <a:lnSpc>
                <a:spcPts val="4800"/>
              </a:lnSpc>
              <a:defRPr sz="48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Graphic 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Graphic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raphic 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anchor="b"/>
          <a:lstStyle>
            <a:lvl1pPr algn="r">
              <a:lnSpc>
                <a:spcPts val="4000"/>
              </a:lnSpc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anchor="t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4pPr>
            <a:lvl5pPr marL="1828800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WHISPER4ALL</a:t>
            </a:r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anchor="b" anchorCtr="0"/>
          <a:lstStyle>
            <a:lvl1pPr>
              <a:defRPr sz="4000" b="1" cap="all" spc="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anchor="t" anchorCtr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anchor="t" anchorCtr="0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defRPr sz="1600"/>
            </a:lvl2pPr>
            <a:lvl3pPr marL="457200">
              <a:defRPr sz="1400"/>
            </a:lvl3pPr>
            <a:lvl4pPr marL="685800">
              <a:defRPr sz="1200"/>
            </a:lvl4pPr>
            <a:lvl5pPr>
              <a:defRPr sz="14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Graphic 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Graphic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r>
              <a:rPr lang="en-US"/>
              <a:t>WHISPER4ALL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+ Subtitle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add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/>
          <a:lstStyle>
            <a:lvl1pPr>
              <a:defRPr sz="4000" b="1" cap="all" spc="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WHISPER4ALL</a:t>
            </a:r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spcBef>
                <a:spcPts val="1200"/>
              </a:spcBef>
              <a:buNone/>
              <a:defRPr sz="1600"/>
            </a:lvl2pPr>
            <a:lvl3pPr marL="914400" indent="0">
              <a:spcBef>
                <a:spcPts val="1200"/>
              </a:spcBef>
              <a:buNone/>
              <a:defRPr sz="1400"/>
            </a:lvl3pPr>
            <a:lvl4pPr marL="1371600" indent="0">
              <a:spcBef>
                <a:spcPts val="1200"/>
              </a:spcBef>
              <a:buNone/>
              <a:defRPr sz="1200"/>
            </a:lvl4pPr>
            <a:lvl5pPr marL="1828800" indent="0">
              <a:spcBef>
                <a:spcPts val="1200"/>
              </a:spcBef>
              <a:buNone/>
              <a:defRPr sz="1200"/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anchor="t" anchorCtr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600"/>
            </a:lvl2pPr>
            <a:lvl3pPr>
              <a:spcBef>
                <a:spcPts val="1200"/>
              </a:spcBef>
              <a:defRPr sz="14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r>
              <a:rPr lang="en-US"/>
              <a:t>WHISPER4ALL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sz="4000" b="1" i="0" cap="all" spc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lnSpc>
                <a:spcPct val="110000"/>
              </a:lnSpc>
              <a:defRPr sz="1600"/>
            </a:lvl2pPr>
            <a:lvl3pPr marL="457200">
              <a:lnSpc>
                <a:spcPct val="110000"/>
              </a:lnSpc>
              <a:defRPr sz="1400"/>
            </a:lvl3pPr>
            <a:lvl4pPr marL="685800">
              <a:lnSpc>
                <a:spcPct val="110000"/>
              </a:lnSpc>
              <a:defRPr sz="1200"/>
            </a:lvl4pPr>
            <a:lvl5pPr marL="914400">
              <a:lnSpc>
                <a:spcPct val="11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anchor="t" anchorCtr="0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10" name="Footer Placeholder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WHISPER4ALL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800" b="1" i="0" cap="all" spc="100" baseline="0"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WHISPER4ALL</a:t>
            </a:r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</p:sldLayoutIdLst>
  <p:hf hdr="0" dt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B43A-7C5B-45A4-8DAB-B57732E0F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Link to Git</a:t>
            </a:r>
            <a:endParaRPr lang="de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686F78-1D1B-474B-A0DC-DBB74645CDB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E5103CF-021F-460F-8C58-7D30CEE769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AA369D-A960-406D-B77A-67692A32EF1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03717" y="3161752"/>
            <a:ext cx="9430899" cy="3144965"/>
          </a:xfrm>
        </p:spPr>
        <p:txBody>
          <a:bodyPr/>
          <a:lstStyle/>
          <a:p>
            <a:r>
              <a:rPr lang="de-DE" dirty="0"/>
              <a:t>https://git.informatik.uni-hamburg.de/2wrobel/whisper4all_projektai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BF62B-355D-4E34-9462-FA31C51F76D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</p:spTree>
    <p:extLst>
      <p:ext uri="{BB962C8B-B14F-4D97-AF65-F5344CB8AC3E}">
        <p14:creationId xmlns:p14="http://schemas.microsoft.com/office/powerpoint/2010/main" val="3663867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78FD5-9FA2-40C7-2A11-E1C6B2889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6113DE-9496-7BE7-C5E0-904D6B022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/>
          <a:lstStyle/>
          <a:p>
            <a:r>
              <a:rPr lang="en-US"/>
              <a:t>Backend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4F5FC55-A1B0-5664-B8E9-A5437B2DE4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vert="horz" lIns="0" tIns="0" rIns="0" bIns="0" rtlCol="0" anchor="t">
            <a:no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Whisper Timestamped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ChromaDB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Multilingual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E8C84A-0C6C-729F-0E02-61EF0B8B2BF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20186-3602-C9C2-DAF2-2BB93516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 descr="A yellow circle with black text&#10;&#10;AI-generated content may be incorrect.">
            <a:extLst>
              <a:ext uri="{FF2B5EF4-FFF2-40B4-BE49-F238E27FC236}">
                <a16:creationId xmlns:a16="http://schemas.microsoft.com/office/drawing/2014/main" id="{E8DDE8D0-639C-ED16-FC3A-CA65982C3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613" y="800100"/>
            <a:ext cx="4105275" cy="1257300"/>
          </a:xfrm>
          <a:prstGeom prst="rect">
            <a:avLst/>
          </a:prstGeom>
        </p:spPr>
      </p:pic>
      <p:pic>
        <p:nvPicPr>
          <p:cNvPr id="7" name="Picture 6" descr="A logo on a green background&#10;&#10;AI-generated content may be incorrect.">
            <a:extLst>
              <a:ext uri="{FF2B5EF4-FFF2-40B4-BE49-F238E27FC236}">
                <a16:creationId xmlns:a16="http://schemas.microsoft.com/office/drawing/2014/main" id="{F39BA6FF-7A04-1A7E-38C1-DAFDFC7A1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908" y="2243138"/>
            <a:ext cx="2980267" cy="2001308"/>
          </a:xfrm>
          <a:prstGeom prst="rect">
            <a:avLst/>
          </a:prstGeom>
        </p:spPr>
      </p:pic>
      <p:pic>
        <p:nvPicPr>
          <p:cNvPr id="8" name="Picture 7" descr="A diagram of a network&#10;&#10;AI-generated content may be incorrect.">
            <a:extLst>
              <a:ext uri="{FF2B5EF4-FFF2-40B4-BE49-F238E27FC236}">
                <a16:creationId xmlns:a16="http://schemas.microsoft.com/office/drawing/2014/main" id="{0CA45127-E7E0-99F2-7252-992178BD35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3317" y="4422774"/>
            <a:ext cx="3611033" cy="193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246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62A99-130A-1871-3D62-D83C9CC0C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FC443C-4162-ACB6-C8C1-5D0E581C24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/>
          <a:lstStyle/>
          <a:p>
            <a:r>
              <a:rPr lang="en-US"/>
              <a:t>Integration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11859A1-5AB5-92F9-462B-0DA006E691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/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Docker</a:t>
            </a:r>
          </a:p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9E1862-0D86-0EDB-64A1-429BEE232CC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6D3AE1-E43C-7651-5592-8FDE17FB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 descr="A logo with black text&#10;&#10;AI-generated content may be incorrect.">
            <a:extLst>
              <a:ext uri="{FF2B5EF4-FFF2-40B4-BE49-F238E27FC236}">
                <a16:creationId xmlns:a16="http://schemas.microsoft.com/office/drawing/2014/main" id="{D4265E04-2927-BA9F-120C-859B32896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408" y="621771"/>
            <a:ext cx="2609850" cy="1000125"/>
          </a:xfrm>
          <a:prstGeom prst="rect">
            <a:avLst/>
          </a:prstGeom>
        </p:spPr>
      </p:pic>
      <p:pic>
        <p:nvPicPr>
          <p:cNvPr id="8" name="Picture 7" descr="A blue whale with a pile of containers&#10;&#10;AI-generated content may be incorrect.">
            <a:extLst>
              <a:ext uri="{FF2B5EF4-FFF2-40B4-BE49-F238E27FC236}">
                <a16:creationId xmlns:a16="http://schemas.microsoft.com/office/drawing/2014/main" id="{693892C0-F18A-BA25-CEAF-92ACB1A7C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7116" y="1867430"/>
            <a:ext cx="2916767" cy="2160059"/>
          </a:xfrm>
          <a:prstGeom prst="rect">
            <a:avLst/>
          </a:prstGeom>
        </p:spPr>
      </p:pic>
      <p:pic>
        <p:nvPicPr>
          <p:cNvPr id="10" name="Picture 9" descr="A green text with letters&#10;&#10;AI-generated content may be incorrect.">
            <a:extLst>
              <a:ext uri="{FF2B5EF4-FFF2-40B4-BE49-F238E27FC236}">
                <a16:creationId xmlns:a16="http://schemas.microsoft.com/office/drawing/2014/main" id="{018D4D24-8DE7-DF64-F935-CAECF5C8DD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0821" y="4242330"/>
            <a:ext cx="3078692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31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A271-8875-6BCE-0A4A-542683BB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359" y="5461108"/>
            <a:ext cx="9206728" cy="3080335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F43A6E-509B-4371-BA88-A842EA7C9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115" y="352518"/>
            <a:ext cx="9058975" cy="474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35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B7C337-5023-45CC-ECC6-2D971CF2C9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2C258-832E-A390-DBBE-6796CD9BD4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359" y="5461108"/>
            <a:ext cx="9206728" cy="3080335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3" name="Picture 2" descr="A diagram of a website&#10;&#10;AI-generated content may be incorrect.">
            <a:extLst>
              <a:ext uri="{FF2B5EF4-FFF2-40B4-BE49-F238E27FC236}">
                <a16:creationId xmlns:a16="http://schemas.microsoft.com/office/drawing/2014/main" id="{8BB35FA2-6F56-56BF-C6D5-49D90129D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353" y="263037"/>
            <a:ext cx="9534525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568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7869" y="1438951"/>
            <a:ext cx="10302240" cy="1852046"/>
          </a:xfrm>
        </p:spPr>
        <p:txBody>
          <a:bodyPr/>
          <a:lstStyle/>
          <a:p>
            <a:r>
              <a:rPr lang="en-US"/>
              <a:t>Challenges</a:t>
            </a:r>
          </a:p>
        </p:txBody>
      </p:sp>
      <p:pic>
        <p:nvPicPr>
          <p:cNvPr id="7" name="Picture Placeholder 6" descr="Steps against a white wall">
            <a:extLst>
              <a:ext uri="{FF2B5EF4-FFF2-40B4-BE49-F238E27FC236}">
                <a16:creationId xmlns:a16="http://schemas.microsoft.com/office/drawing/2014/main" id="{02178861-A617-5C78-8E6D-44DF462FDC6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675" r="16675"/>
          <a:stretch/>
        </p:blipFill>
        <p:spPr/>
      </p:pic>
    </p:spTree>
    <p:extLst>
      <p:ext uri="{BB962C8B-B14F-4D97-AF65-F5344CB8AC3E}">
        <p14:creationId xmlns:p14="http://schemas.microsoft.com/office/powerpoint/2010/main" val="3962753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8FDAA-00CD-846E-A576-B59DFA73F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85800"/>
            <a:ext cx="9137012" cy="1280160"/>
          </a:xfrm>
        </p:spPr>
        <p:txBody>
          <a:bodyPr/>
          <a:lstStyle/>
          <a:p>
            <a:r>
              <a:rPr lang="en-US"/>
              <a:t>Challenges 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B3B4A-6ED2-64D9-BEC7-1B6C66971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2327440"/>
            <a:ext cx="4846320" cy="4040574"/>
          </a:xfrm>
        </p:spPr>
        <p:txBody>
          <a:bodyPr vert="horz" lIns="0" tIns="0" rIns="0" bIns="0" rtlCol="0" anchor="t"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difficult integration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run Whisper locally</a:t>
            </a:r>
          </a:p>
          <a:p>
            <a:pPr marL="285750" indent="-285750">
              <a:buFontTx/>
              <a:buChar char="-"/>
            </a:pPr>
            <a:r>
              <a:rPr lang="en-US" dirty="0"/>
              <a:t>Docker is a mystery</a:t>
            </a:r>
          </a:p>
          <a:p>
            <a:pPr marL="285750" indent="-285750">
              <a:buFontTx/>
              <a:buChar char="-"/>
            </a:pPr>
            <a:r>
              <a:rPr lang="en-US" dirty="0"/>
              <a:t>JS framework would have been good</a:t>
            </a:r>
          </a:p>
          <a:p>
            <a:pPr marL="285750" indent="-285750">
              <a:buFontTx/>
              <a:buChar char="-"/>
            </a:pP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FF1654-306D-262A-D360-5E5C2E6B3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23402" y="2327441"/>
            <a:ext cx="4846320" cy="4040574"/>
          </a:xfrm>
        </p:spPr>
        <p:txBody>
          <a:bodyPr vert="horz" lIns="0" tIns="0" rIns="0" bIns="0" rtlCol="0" anchor="t">
            <a:norm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excellent team work</a:t>
            </a:r>
          </a:p>
          <a:p>
            <a:pPr marL="285750" indent="-285750">
              <a:buFontTx/>
              <a:buChar char="-"/>
            </a:pPr>
            <a:r>
              <a:rPr lang="en-US"/>
              <a:t>Flask is wonderful</a:t>
            </a:r>
          </a:p>
          <a:p>
            <a:pPr marL="285750" indent="-285750">
              <a:buFontTx/>
              <a:buChar char="-"/>
            </a:pPr>
            <a:r>
              <a:rPr lang="en-US"/>
              <a:t>Docker is a bit less of a mystery</a:t>
            </a:r>
          </a:p>
          <a:p>
            <a:pPr marL="285750" indent="-285750">
              <a:buFontTx/>
              <a:buChar char="-"/>
            </a:pPr>
            <a:r>
              <a:rPr lang="en-US"/>
              <a:t>better idea of project based work</a:t>
            </a:r>
          </a:p>
          <a:p>
            <a:pPr marL="285750" indent="-285750">
              <a:buFontTx/>
              <a:buChar char="-"/>
            </a:pPr>
            <a:r>
              <a:rPr lang="en-US"/>
              <a:t>Bootstrap is useful</a:t>
            </a:r>
          </a:p>
          <a:p>
            <a:pPr marL="285750" indent="-285750">
              <a:buFontTx/>
              <a:buChar char="-"/>
            </a:pPr>
            <a:endParaRPr lang="en-US"/>
          </a:p>
          <a:p>
            <a:pPr marL="285750" indent="-285750">
              <a:buFontTx/>
              <a:buChar char="-"/>
            </a:pP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31FA3F-8D27-42E0-ADE4-8D5B1EAF4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93CFAE-883C-47DE-8325-AF4B6D9BE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11BE1B-210A-0708-BD06-6F9C2125694E}"/>
              </a:ext>
            </a:extLst>
          </p:cNvPr>
          <p:cNvSpPr txBox="1"/>
          <p:nvPr/>
        </p:nvSpPr>
        <p:spPr>
          <a:xfrm>
            <a:off x="5005917" y="1344083"/>
            <a:ext cx="4912783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cap="all"/>
              <a:t>   &amp;   Takeaway</a:t>
            </a:r>
            <a:endParaRPr lang="en-US" sz="4000"/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16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98432-2D58-D940-A0AE-7748E2A487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Result &amp; Future</a:t>
            </a:r>
          </a:p>
        </p:txBody>
      </p:sp>
      <p:pic>
        <p:nvPicPr>
          <p:cNvPr id="5" name="Picture 4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0D60E831-4FB5-69E6-BB90-B5672467A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1784" y="2239964"/>
            <a:ext cx="2866048" cy="345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168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7A550-0EE3-505F-8060-5AD2CAAF8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F5F67-0BD9-D9FF-0786-54740A72C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85800"/>
            <a:ext cx="9137012" cy="1280160"/>
          </a:xfrm>
        </p:spPr>
        <p:txBody>
          <a:bodyPr/>
          <a:lstStyle/>
          <a:p>
            <a:r>
              <a:rPr lang="en-US"/>
              <a:t>Result 	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7F35A-7B6A-257B-4B9D-F1293EF535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2327440"/>
            <a:ext cx="4846320" cy="4040574"/>
          </a:xfrm>
        </p:spPr>
        <p:txBody>
          <a:bodyPr/>
          <a:lstStyle/>
          <a:p>
            <a:pPr lvl="1"/>
            <a:r>
              <a:rPr lang="en-US"/>
              <a:t>running prototype</a:t>
            </a:r>
          </a:p>
          <a:p>
            <a:pPr lvl="1"/>
            <a:r>
              <a:rPr lang="en-US"/>
              <a:t>user-friendly interface</a:t>
            </a:r>
          </a:p>
          <a:p>
            <a:pPr lvl="1"/>
            <a:r>
              <a:rPr lang="en-US"/>
              <a:t>seamless integration</a:t>
            </a:r>
          </a:p>
          <a:p>
            <a:pPr lvl="1"/>
            <a:r>
              <a:rPr lang="en-US"/>
              <a:t>working shorts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73491E-29B4-7A8E-314F-98BCCECCF3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23402" y="2327441"/>
            <a:ext cx="4846320" cy="4040574"/>
          </a:xfrm>
        </p:spPr>
        <p:txBody>
          <a:bodyPr vert="horz" lIns="0" tIns="0" rIns="0" bIns="0" rtlCol="0" anchor="t">
            <a:normAutofit/>
          </a:bodyPr>
          <a:lstStyle/>
          <a:p>
            <a:pPr lvl="1"/>
            <a:r>
              <a:rPr lang="en-US" dirty="0"/>
              <a:t>two database requests</a:t>
            </a:r>
          </a:p>
          <a:p>
            <a:pPr lvl="1"/>
            <a:r>
              <a:rPr lang="en-US" dirty="0"/>
              <a:t>integration in L2G?</a:t>
            </a:r>
          </a:p>
          <a:p>
            <a:pPr lvl="1"/>
            <a:r>
              <a:rPr lang="en-US" dirty="0"/>
              <a:t>model improvements</a:t>
            </a:r>
          </a:p>
          <a:p>
            <a:pPr lvl="1"/>
            <a:r>
              <a:rPr lang="en-US" dirty="0"/>
              <a:t>Firefox compatibility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497E69-5A74-9D84-A5E9-C94F792AC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48AAC2-66E8-302D-C10A-E1641A60E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21A78E-44F9-05AE-6CBF-944A5E56E9FF}"/>
              </a:ext>
            </a:extLst>
          </p:cNvPr>
          <p:cNvSpPr txBox="1"/>
          <p:nvPr/>
        </p:nvSpPr>
        <p:spPr>
          <a:xfrm>
            <a:off x="4540250" y="1322916"/>
            <a:ext cx="436245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cap="all"/>
              <a:t>&amp;    future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37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D893-E98A-260A-9EC4-B9365E53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0D88C-5989-4007-4953-F54A4A34B7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40609" y="3127248"/>
            <a:ext cx="6117381" cy="3017520"/>
          </a:xfrm>
        </p:spPr>
        <p:txBody>
          <a:bodyPr/>
          <a:lstStyle/>
          <a:p>
            <a:r>
              <a:rPr lang="en-US"/>
              <a:t>Questions?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10" name="Picture Placeholder 9" descr="Heart notification icon">
            <a:extLst>
              <a:ext uri="{FF2B5EF4-FFF2-40B4-BE49-F238E27FC236}">
                <a16:creationId xmlns:a16="http://schemas.microsoft.com/office/drawing/2014/main" id="{C5F57CC1-45A6-61E8-9711-1AD8C781FEB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427394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D007FA7B-AEEF-4171-A4EC-49065D7658F8}"/>
              </a:ext>
            </a:extLst>
          </p:cNvPr>
          <p:cNvSpPr/>
          <p:nvPr/>
        </p:nvSpPr>
        <p:spPr>
          <a:xfrm>
            <a:off x="-34495" y="-105104"/>
            <a:ext cx="12265572" cy="70686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dirty="0"/>
              <a:t>Problem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49F61B8-F92D-A392-F74C-2AB40819C948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7B66E6A-4EF9-08A1-E708-8CCA8D4925AC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pic>
        <p:nvPicPr>
          <p:cNvPr id="11" name="Picture 10" descr="A blackboard with white text&#10;&#10;AI-generated content may be incorrect.">
            <a:extLst>
              <a:ext uri="{FF2B5EF4-FFF2-40B4-BE49-F238E27FC236}">
                <a16:creationId xmlns:a16="http://schemas.microsoft.com/office/drawing/2014/main" id="{0B7C8F4F-CF8B-4695-B0F6-A6D7F8C61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075" y="2033588"/>
            <a:ext cx="4895850" cy="2790825"/>
          </a:xfrm>
          <a:prstGeom prst="rect">
            <a:avLst/>
          </a:prstGeom>
        </p:spPr>
      </p:pic>
      <p:pic>
        <p:nvPicPr>
          <p:cNvPr id="12" name="Picture 11" descr="A satellite in a circle&#10;&#10;AI-generated content may be incorrect.">
            <a:extLst>
              <a:ext uri="{FF2B5EF4-FFF2-40B4-BE49-F238E27FC236}">
                <a16:creationId xmlns:a16="http://schemas.microsoft.com/office/drawing/2014/main" id="{9A829B07-3A1F-100C-7CC2-0F104E171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825" y="909638"/>
            <a:ext cx="6610350" cy="5038725"/>
          </a:xfrm>
          <a:prstGeom prst="rect">
            <a:avLst/>
          </a:prstGeom>
        </p:spPr>
      </p:pic>
      <p:sp>
        <p:nvSpPr>
          <p:cNvPr id="13" name="Lightning Bolt 12">
            <a:extLst>
              <a:ext uri="{FF2B5EF4-FFF2-40B4-BE49-F238E27FC236}">
                <a16:creationId xmlns:a16="http://schemas.microsoft.com/office/drawing/2014/main" id="{5B817F30-7BFF-51A1-819D-00BD01F033A5}"/>
              </a:ext>
            </a:extLst>
          </p:cNvPr>
          <p:cNvSpPr/>
          <p:nvPr/>
        </p:nvSpPr>
        <p:spPr>
          <a:xfrm>
            <a:off x="2815166" y="709083"/>
            <a:ext cx="6402916" cy="5175250"/>
          </a:xfrm>
          <a:prstGeom prst="lightningBol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82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/>
          <a:lstStyle/>
          <a:p>
            <a:r>
              <a:rPr lang="en-US"/>
              <a:t>Whisper4all		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DF9A3968-666F-451B-861C-C2E461E9FF8D}"/>
              </a:ext>
            </a:extLst>
          </p:cNvPr>
          <p:cNvSpPr txBox="1">
            <a:spLocks/>
          </p:cNvSpPr>
          <p:nvPr/>
        </p:nvSpPr>
        <p:spPr>
          <a:xfrm>
            <a:off x="1280159" y="3413421"/>
            <a:ext cx="9082052" cy="314496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Univers (Headings)"/>
              </a:rPr>
              <a:t>VOICE CONTROLLED LECTURE2GO SEARCHING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Gregor Stange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Torben Hannemann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Simon Kazemi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Frank Hammerschmidt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Viktoria Wrobel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Project supervisor: Robert Geislinger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4" name="Picture 3" descr="A logo of a microphone&#10;&#10;AI-generated content may be incorrect.">
            <a:extLst>
              <a:ext uri="{FF2B5EF4-FFF2-40B4-BE49-F238E27FC236}">
                <a16:creationId xmlns:a16="http://schemas.microsoft.com/office/drawing/2014/main" id="{609FA254-033E-E256-88C1-3161EDD50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16" y="2791355"/>
            <a:ext cx="1020234" cy="100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03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43DF-1FE9-01BE-435F-1729F4AB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F7377-87AF-3A8C-539C-8A9651F5DA3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The Start</a:t>
            </a:r>
          </a:p>
          <a:p>
            <a:r>
              <a:rPr lang="en-US"/>
              <a:t>Goals</a:t>
            </a:r>
          </a:p>
          <a:p>
            <a:r>
              <a:rPr lang="en-US"/>
              <a:t>Frontend</a:t>
            </a:r>
          </a:p>
          <a:p>
            <a:r>
              <a:rPr lang="en-US"/>
              <a:t>Backend</a:t>
            </a:r>
          </a:p>
          <a:p>
            <a:r>
              <a:rPr lang="en-US"/>
              <a:t>Integration</a:t>
            </a:r>
          </a:p>
          <a:p>
            <a:r>
              <a:rPr lang="en-US"/>
              <a:t>Architecture</a:t>
            </a:r>
          </a:p>
          <a:p>
            <a:r>
              <a:rPr lang="en-US"/>
              <a:t>Challenges</a:t>
            </a:r>
          </a:p>
          <a:p>
            <a:r>
              <a:rPr lang="en-US"/>
              <a:t>Result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C56F0B-81AF-4707-B216-D85A1B5EC2D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32D505-C3FF-46EC-971A-04274ADB59B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8" name="Picture 7" descr="A logo of a microphone&#10;&#10;AI-generated content may be incorrect.">
            <a:extLst>
              <a:ext uri="{FF2B5EF4-FFF2-40B4-BE49-F238E27FC236}">
                <a16:creationId xmlns:a16="http://schemas.microsoft.com/office/drawing/2014/main" id="{6B32C5E5-12D3-6A56-C685-698EB6EC4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383" y="2653771"/>
            <a:ext cx="3782484" cy="370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12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8378A-48B0-E442-2B87-9DB0764B4D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BCED48BA-C7EE-F6B2-918F-3227BA50C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start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71C54-7A36-2B1B-B7AA-F7DB67B79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285750" indent="-285750">
              <a:buFont typeface="Wingdings" panose="020B0604020202020204" pitchFamily="34" charset="0"/>
              <a:buChar char="§"/>
            </a:pPr>
            <a:r>
              <a:rPr lang="en-GB"/>
              <a:t>input from Robert</a:t>
            </a:r>
            <a:endParaRPr lang="en-US"/>
          </a:p>
          <a:p>
            <a:pPr marL="285750" indent="-285750">
              <a:buFont typeface="Wingdings" pitchFamily="2" charset="2"/>
              <a:buChar char="§"/>
            </a:pPr>
            <a:r>
              <a:rPr lang="en-GB"/>
              <a:t>creation of Figma Sketches, </a:t>
            </a:r>
            <a:r>
              <a:rPr lang="en-GB" err="1"/>
              <a:t>Prototyp</a:t>
            </a:r>
            <a:endParaRPr lang="en-GB"/>
          </a:p>
          <a:p>
            <a:pPr marL="285750" indent="-285750">
              <a:buFont typeface="Wingdings" pitchFamily="2" charset="2"/>
              <a:buChar char="§"/>
            </a:pPr>
            <a:r>
              <a:rPr lang="en-GB"/>
              <a:t>answering open questions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GB"/>
              <a:t>work distribution</a:t>
            </a:r>
          </a:p>
          <a:p>
            <a:endParaRPr lang="en-GB"/>
          </a:p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3EBD57A-F14F-70B8-5C2D-D05F49776A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621095-2B02-47DA-769D-EC45F7CEB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Placeholder 6" descr="A logo of a microphone&#10;&#10;AI-generated content may be incorrect.">
            <a:extLst>
              <a:ext uri="{FF2B5EF4-FFF2-40B4-BE49-F238E27FC236}">
                <a16:creationId xmlns:a16="http://schemas.microsoft.com/office/drawing/2014/main" id="{384584EB-7A67-1E2D-C1E5-5F0B7B66A85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955" r="955"/>
          <a:stretch/>
        </p:blipFill>
        <p:spPr/>
      </p:pic>
    </p:spTree>
    <p:extLst>
      <p:ext uri="{BB962C8B-B14F-4D97-AF65-F5344CB8AC3E}">
        <p14:creationId xmlns:p14="http://schemas.microsoft.com/office/powerpoint/2010/main" val="2280895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64C0E11-7DE4-D558-C3EF-9B3C7A9BF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18541-7290-F1A9-2357-CA26E074E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GB"/>
              <a:t>▪ navigate lectures using voice commands</a:t>
            </a:r>
          </a:p>
          <a:p>
            <a:r>
              <a:rPr lang="en-GB"/>
              <a:t>▪ improved accessibility</a:t>
            </a:r>
          </a:p>
          <a:p>
            <a:r>
              <a:rPr lang="en-GB"/>
              <a:t>▪ fast access to specific lecture topics</a:t>
            </a:r>
          </a:p>
          <a:p>
            <a:r>
              <a:rPr lang="en-GB"/>
              <a:t>▪ reduced time spent searching for content manually</a:t>
            </a:r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7626061-2CA0-4B0E-81D7-F00F7A0F2D4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E02201-8E67-4953-BA9C-442E71AB6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0" name="Picture Placeholder 9" descr="Close up of bullseye">
            <a:extLst>
              <a:ext uri="{FF2B5EF4-FFF2-40B4-BE49-F238E27FC236}">
                <a16:creationId xmlns:a16="http://schemas.microsoft.com/office/drawing/2014/main" id="{072FADAB-3D29-5610-700D-5E0A3011887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667" r="16667"/>
          <a:stretch/>
        </p:blipFill>
        <p:spPr/>
      </p:pic>
    </p:spTree>
    <p:extLst>
      <p:ext uri="{BB962C8B-B14F-4D97-AF65-F5344CB8AC3E}">
        <p14:creationId xmlns:p14="http://schemas.microsoft.com/office/powerpoint/2010/main" val="145028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47ABD4-990A-BAC8-69FC-AF4C84F3AD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/>
          <a:lstStyle/>
          <a:p>
            <a:r>
              <a:rPr lang="en-US"/>
              <a:t>Frontend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E6A21B-7748-174B-D77E-8EE0B288C7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vert="horz" lIns="0" tIns="0" rIns="0" bIns="0" rtlCol="0" anchor="t">
            <a:no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Figma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Vanilla 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Shorts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047E2EE-EC3D-4BEA-95ED-B82EE30D624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EDBAF-9D35-4487-BE91-AD7344E10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 descr="A colorful logo with black background&#10;&#10;AI-generated content may be incorrect.">
            <a:extLst>
              <a:ext uri="{FF2B5EF4-FFF2-40B4-BE49-F238E27FC236}">
                <a16:creationId xmlns:a16="http://schemas.microsoft.com/office/drawing/2014/main" id="{8704ED0B-3EF9-9F3B-75E1-8956AF609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3129" y="750888"/>
            <a:ext cx="1743075" cy="1990725"/>
          </a:xfrm>
          <a:prstGeom prst="rect">
            <a:avLst/>
          </a:prstGeom>
        </p:spPr>
      </p:pic>
      <p:pic>
        <p:nvPicPr>
          <p:cNvPr id="7" name="Picture 6" descr="A purple square with a white letter b&#10;&#10;AI-generated content may be incorrect.">
            <a:extLst>
              <a:ext uri="{FF2B5EF4-FFF2-40B4-BE49-F238E27FC236}">
                <a16:creationId xmlns:a16="http://schemas.microsoft.com/office/drawing/2014/main" id="{29A7ADA0-8374-0119-C194-DDF481934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4367" y="590550"/>
            <a:ext cx="2514600" cy="1866900"/>
          </a:xfrm>
          <a:prstGeom prst="rect">
            <a:avLst/>
          </a:prstGeom>
        </p:spPr>
      </p:pic>
      <p:pic>
        <p:nvPicPr>
          <p:cNvPr id="8" name="Picture 7" descr="A logo with black text&#10;&#10;AI-generated content may be incorrect.">
            <a:extLst>
              <a:ext uri="{FF2B5EF4-FFF2-40B4-BE49-F238E27FC236}">
                <a16:creationId xmlns:a16="http://schemas.microsoft.com/office/drawing/2014/main" id="{6963EE68-E200-E3B3-689D-611D693EF5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9658" y="2738438"/>
            <a:ext cx="2609850" cy="1000125"/>
          </a:xfrm>
          <a:prstGeom prst="rect">
            <a:avLst/>
          </a:prstGeom>
        </p:spPr>
      </p:pic>
      <p:pic>
        <p:nvPicPr>
          <p:cNvPr id="10" name="Picture 9" descr="A black and yellow logo&#10;&#10;AI-generated content may be incorrect.">
            <a:extLst>
              <a:ext uri="{FF2B5EF4-FFF2-40B4-BE49-F238E27FC236}">
                <a16:creationId xmlns:a16="http://schemas.microsoft.com/office/drawing/2014/main" id="{613A0EF3-621C-FB9C-CFA1-3142867356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1917" y="3250671"/>
            <a:ext cx="1460500" cy="1298575"/>
          </a:xfrm>
          <a:prstGeom prst="rect">
            <a:avLst/>
          </a:prstGeom>
        </p:spPr>
      </p:pic>
      <p:pic>
        <p:nvPicPr>
          <p:cNvPr id="14" name="Picture 13" descr="YouTube Shorts kommt nach Deutschland - YouTube Blog">
            <a:extLst>
              <a:ext uri="{FF2B5EF4-FFF2-40B4-BE49-F238E27FC236}">
                <a16:creationId xmlns:a16="http://schemas.microsoft.com/office/drawing/2014/main" id="{EEB0D8E2-797E-FA4D-7704-AC43E0825A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3323" y="4556196"/>
            <a:ext cx="2743200" cy="180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11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8BB4C4-7773-CEFE-DE3F-CB308D2C0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C4C6CC-8F5A-F394-1B3E-A1DFCD29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D2D6E89-6914-B173-DD14-2EF4472D9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688" y="438150"/>
            <a:ext cx="8810625" cy="5981700"/>
          </a:xfrm>
          <a:prstGeom prst="rect">
            <a:avLst/>
          </a:prstGeom>
        </p:spPr>
      </p:pic>
      <p:pic>
        <p:nvPicPr>
          <p:cNvPr id="6" name="Picture 5" descr="A colorful logo with black background&#10;&#10;AI-generated content may be incorrect.">
            <a:extLst>
              <a:ext uri="{FF2B5EF4-FFF2-40B4-BE49-F238E27FC236}">
                <a16:creationId xmlns:a16="http://schemas.microsoft.com/office/drawing/2014/main" id="{24609A27-3DE4-D2BF-BE3E-2006BEA79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0668" y="389427"/>
            <a:ext cx="727075" cy="8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4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B94CCBB-7D27-CDC9-8259-12A731A2D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WHISPER4ALL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BD361-563D-2E8F-4C21-750B732F9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9E353D-B2BE-433D-2D3E-0411BD93B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21" y="449385"/>
            <a:ext cx="4650405" cy="6086231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3D41EB8-237C-57E8-24B9-4CD0D6CC7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076" y="1585302"/>
            <a:ext cx="6130924" cy="4048857"/>
          </a:xfrm>
          <a:prstGeom prst="rect">
            <a:avLst/>
          </a:prstGeom>
        </p:spPr>
      </p:pic>
      <p:pic>
        <p:nvPicPr>
          <p:cNvPr id="7" name="Picture 6" descr="A colorful logo with black background&#10;&#10;AI-generated content may be incorrect.">
            <a:extLst>
              <a:ext uri="{FF2B5EF4-FFF2-40B4-BE49-F238E27FC236}">
                <a16:creationId xmlns:a16="http://schemas.microsoft.com/office/drawing/2014/main" id="{039374B8-6077-44DB-D3D3-A8821A356A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70668" y="389427"/>
            <a:ext cx="727075" cy="8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572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_Win32_SL_V16" id="{36B34AD0-AFC2-468E-8620-6CFD159B149F}" vid="{ACCF8893-1A0E-437D-A612-1659D305EA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2D646E0-DCC8-4209-B539-AA58186B682C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0E87F72-70BF-43BC-A0D4-53665DC12672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Galaxy presentation</Template>
  <TotalTime>0</TotalTime>
  <Words>226</Words>
  <Application>Microsoft Office PowerPoint</Application>
  <PresentationFormat>Widescreen</PresentationFormat>
  <Paragraphs>114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Univers (Headings)</vt:lpstr>
      <vt:lpstr>Arial</vt:lpstr>
      <vt:lpstr>Calibri</vt:lpstr>
      <vt:lpstr>Univers</vt:lpstr>
      <vt:lpstr>Wingdings</vt:lpstr>
      <vt:lpstr>GradientVTI</vt:lpstr>
      <vt:lpstr>Link to Git</vt:lpstr>
      <vt:lpstr>PowerPoint Presentation</vt:lpstr>
      <vt:lpstr>Whisper4all  </vt:lpstr>
      <vt:lpstr>Agenda</vt:lpstr>
      <vt:lpstr>The start</vt:lpstr>
      <vt:lpstr>goals</vt:lpstr>
      <vt:lpstr>Frontend</vt:lpstr>
      <vt:lpstr>PowerPoint Presentation</vt:lpstr>
      <vt:lpstr>PowerPoint Presentation</vt:lpstr>
      <vt:lpstr>Backend</vt:lpstr>
      <vt:lpstr>Integration</vt:lpstr>
      <vt:lpstr>Architecture</vt:lpstr>
      <vt:lpstr>Architecture</vt:lpstr>
      <vt:lpstr>Challenges</vt:lpstr>
      <vt:lpstr>Challenges  </vt:lpstr>
      <vt:lpstr>Result &amp; Future</vt:lpstr>
      <vt:lpstr>Result  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Galaxy</dc:title>
  <dc:creator>Victoria Wrobel</dc:creator>
  <cp:lastModifiedBy>Victoria Wrobel</cp:lastModifiedBy>
  <cp:revision>29</cp:revision>
  <dcterms:created xsi:type="dcterms:W3CDTF">2025-03-01T22:19:27Z</dcterms:created>
  <dcterms:modified xsi:type="dcterms:W3CDTF">2025-03-16T17:20:49Z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